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5" r:id="rId22"/>
    <p:sldId id="276" r:id="rId23"/>
    <p:sldId id="277" r:id="rId24"/>
    <p:sldId id="278" r:id="rId25"/>
    <p:sldId id="282" r:id="rId26"/>
    <p:sldId id="283" r:id="rId27"/>
    <p:sldId id="281" r:id="rId28"/>
    <p:sldId id="280" r:id="rId29"/>
    <p:sldId id="279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505" autoAdjust="0"/>
  </p:normalViewPr>
  <p:slideViewPr>
    <p:cSldViewPr>
      <p:cViewPr>
        <p:scale>
          <a:sx n="68" d="100"/>
          <a:sy n="68" d="100"/>
        </p:scale>
        <p:origin x="-1891" y="-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3135A-85F5-416B-AF91-AB472C648DCF}" type="doc">
      <dgm:prSet loTypeId="urn:microsoft.com/office/officeart/2008/layout/AlternatingHexagons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AD204F52-A459-426B-8A67-30D1BA2D9D6B}">
      <dgm:prSet phldrT="[Text]" custT="1"/>
      <dgm:spPr/>
      <dgm:t>
        <a:bodyPr/>
        <a:lstStyle/>
        <a:p>
          <a:r>
            <a:rPr lang="de-DE" sz="1000" b="1" dirty="0" smtClean="0">
              <a:solidFill>
                <a:schemeClr val="bg1"/>
              </a:solidFill>
            </a:rPr>
            <a:t>Transportation</a:t>
          </a:r>
          <a:endParaRPr lang="de-DE" sz="1000" b="1" dirty="0">
            <a:solidFill>
              <a:schemeClr val="bg1"/>
            </a:solidFill>
          </a:endParaRPr>
        </a:p>
      </dgm:t>
    </dgm:pt>
    <dgm:pt modelId="{E32EC98D-9DF3-481A-B971-C14568E3321B}" type="parTrans" cxnId="{B69959B6-5C17-4CB0-932D-7B9E88CFEEC7}">
      <dgm:prSet/>
      <dgm:spPr/>
      <dgm:t>
        <a:bodyPr/>
        <a:lstStyle/>
        <a:p>
          <a:endParaRPr lang="de-DE"/>
        </a:p>
      </dgm:t>
    </dgm:pt>
    <dgm:pt modelId="{3886E1B5-E684-4527-9141-0BBBFF70E71F}" type="sibTrans" cxnId="{B69959B6-5C17-4CB0-932D-7B9E88CFEEC7}">
      <dgm:prSet/>
      <dgm:spPr/>
      <dgm:t>
        <a:bodyPr/>
        <a:lstStyle/>
        <a:p>
          <a:endParaRPr lang="de-DE"/>
        </a:p>
      </dgm:t>
    </dgm:pt>
    <dgm:pt modelId="{C42F24B0-40A8-4692-8FFD-7B1674FEE525}">
      <dgm:prSet phldrT="[Text]" custT="1"/>
      <dgm:spPr/>
      <dgm:t>
        <a:bodyPr/>
        <a:lstStyle/>
        <a:p>
          <a:r>
            <a:rPr lang="de-DE" sz="1400" b="1" dirty="0" err="1" smtClean="0"/>
            <a:t>Lightning</a:t>
          </a:r>
          <a:r>
            <a:rPr lang="de-DE" sz="1400" b="1" dirty="0" smtClean="0"/>
            <a:t> Hum</a:t>
          </a:r>
          <a:endParaRPr lang="de-DE" sz="1400" b="1" dirty="0"/>
        </a:p>
      </dgm:t>
    </dgm:pt>
    <dgm:pt modelId="{5610436C-0E0B-4FBE-A8E7-45BBDCF8FF67}" type="parTrans" cxnId="{28E45208-345D-4CEE-9B16-7010645A02DB}">
      <dgm:prSet/>
      <dgm:spPr/>
      <dgm:t>
        <a:bodyPr/>
        <a:lstStyle/>
        <a:p>
          <a:endParaRPr lang="de-DE"/>
        </a:p>
      </dgm:t>
    </dgm:pt>
    <dgm:pt modelId="{D8BE18BD-9B79-4CA3-B2DC-F4FDF33B0691}" type="sibTrans" cxnId="{28E45208-345D-4CEE-9B16-7010645A02DB}">
      <dgm:prSet/>
      <dgm:spPr/>
      <dgm:t>
        <a:bodyPr/>
        <a:lstStyle/>
        <a:p>
          <a:endParaRPr lang="de-DE"/>
        </a:p>
      </dgm:t>
    </dgm:pt>
    <dgm:pt modelId="{6C280F4A-F1AD-490D-B6D8-77843DADCE3D}">
      <dgm:prSet phldrT="[Text]" custT="1"/>
      <dgm:spPr/>
      <dgm:t>
        <a:bodyPr/>
        <a:lstStyle/>
        <a:p>
          <a:r>
            <a:rPr lang="de-DE" sz="1200" b="1" dirty="0" smtClean="0"/>
            <a:t>Car Alarms/</a:t>
          </a:r>
          <a:r>
            <a:rPr lang="de-DE" sz="1200" b="1" dirty="0" err="1" smtClean="0"/>
            <a:t>Sirens</a:t>
          </a:r>
          <a:endParaRPr lang="de-DE" sz="1200" b="1" dirty="0"/>
        </a:p>
      </dgm:t>
    </dgm:pt>
    <dgm:pt modelId="{1069CD84-95A1-485F-A420-F2D6DEFDA861}" type="parTrans" cxnId="{A5391976-3162-48D7-8963-7D984E9B44AE}">
      <dgm:prSet/>
      <dgm:spPr/>
      <dgm:t>
        <a:bodyPr/>
        <a:lstStyle/>
        <a:p>
          <a:endParaRPr lang="de-DE"/>
        </a:p>
      </dgm:t>
    </dgm:pt>
    <dgm:pt modelId="{C6589D4A-DA56-4F93-94E4-8E9C56BA4E91}" type="sibTrans" cxnId="{A5391976-3162-48D7-8963-7D984E9B44AE}">
      <dgm:prSet/>
      <dgm:spPr/>
      <dgm:t>
        <a:bodyPr/>
        <a:lstStyle/>
        <a:p>
          <a:endParaRPr lang="de-DE"/>
        </a:p>
      </dgm:t>
    </dgm:pt>
    <dgm:pt modelId="{90E96020-E5F3-4897-BBA4-C83098961296}">
      <dgm:prSet phldrT="[Text]" custT="1"/>
      <dgm:spPr/>
      <dgm:t>
        <a:bodyPr/>
        <a:lstStyle/>
        <a:p>
          <a:r>
            <a:rPr lang="de-DE" sz="1000" b="1" dirty="0" smtClean="0"/>
            <a:t>Power Tools</a:t>
          </a:r>
          <a:endParaRPr lang="de-DE" sz="1000" b="1" dirty="0"/>
        </a:p>
      </dgm:t>
    </dgm:pt>
    <dgm:pt modelId="{903CEA62-E856-4751-9B3C-BE40CE66F8F9}" type="parTrans" cxnId="{040E31D8-85E3-48F7-B47E-EFE9343ABD66}">
      <dgm:prSet/>
      <dgm:spPr/>
      <dgm:t>
        <a:bodyPr/>
        <a:lstStyle/>
        <a:p>
          <a:endParaRPr lang="de-DE"/>
        </a:p>
      </dgm:t>
    </dgm:pt>
    <dgm:pt modelId="{154F8249-81F3-4891-9A5E-4746D7C99FB9}" type="sibTrans" cxnId="{040E31D8-85E3-48F7-B47E-EFE9343ABD66}">
      <dgm:prSet/>
      <dgm:spPr/>
      <dgm:t>
        <a:bodyPr/>
        <a:lstStyle/>
        <a:p>
          <a:endParaRPr lang="de-DE"/>
        </a:p>
      </dgm:t>
    </dgm:pt>
    <dgm:pt modelId="{D8579AC7-B7B0-4830-91B1-2CDF5E882C19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Office Equipment</a:t>
          </a:r>
          <a:endParaRPr lang="de-DE" sz="1000" b="1" dirty="0">
            <a:solidFill>
              <a:schemeClr val="tx1"/>
            </a:solidFill>
          </a:endParaRPr>
        </a:p>
      </dgm:t>
    </dgm:pt>
    <dgm:pt modelId="{F87E4D63-BDC8-4589-97AE-A9AA3611F455}" type="parTrans" cxnId="{A9A1B52C-9B48-4C8D-AFCC-574BC3A3D147}">
      <dgm:prSet/>
      <dgm:spPr/>
      <dgm:t>
        <a:bodyPr/>
        <a:lstStyle/>
        <a:p>
          <a:endParaRPr lang="de-DE"/>
        </a:p>
      </dgm:t>
    </dgm:pt>
    <dgm:pt modelId="{0563B3B1-E04A-4657-9331-10C0E100E194}" type="sibTrans" cxnId="{A9A1B52C-9B48-4C8D-AFCC-574BC3A3D147}">
      <dgm:prSet/>
      <dgm:spPr/>
      <dgm:t>
        <a:bodyPr/>
        <a:lstStyle/>
        <a:p>
          <a:endParaRPr lang="de-DE"/>
        </a:p>
      </dgm:t>
    </dgm:pt>
    <dgm:pt modelId="{9298AC1A-2B36-40BC-89EA-24A4092B340C}">
      <dgm:prSet phldrT="[Text]" custT="1"/>
      <dgm:spPr/>
      <dgm:t>
        <a:bodyPr/>
        <a:lstStyle/>
        <a:p>
          <a:pPr algn="ctr"/>
          <a:r>
            <a:rPr lang="de-DE" sz="1100" b="1" dirty="0" err="1" smtClean="0"/>
            <a:t>Construction</a:t>
          </a:r>
          <a:r>
            <a:rPr lang="de-DE" sz="1100" b="1" dirty="0" smtClean="0"/>
            <a:t> Work</a:t>
          </a:r>
          <a:endParaRPr lang="de-DE" sz="1100" b="1" dirty="0"/>
        </a:p>
      </dgm:t>
    </dgm:pt>
    <dgm:pt modelId="{286A2E81-6DC4-4870-99A4-4BDA9363D1FF}" type="parTrans" cxnId="{73D97511-01DF-427B-A568-6DEC974BA481}">
      <dgm:prSet/>
      <dgm:spPr/>
      <dgm:t>
        <a:bodyPr/>
        <a:lstStyle/>
        <a:p>
          <a:endParaRPr lang="de-DE"/>
        </a:p>
      </dgm:t>
    </dgm:pt>
    <dgm:pt modelId="{5E90116E-BB51-43A5-8495-1D0EF5312502}" type="sibTrans" cxnId="{73D97511-01DF-427B-A568-6DEC974BA481}">
      <dgm:prSet/>
      <dgm:spPr/>
      <dgm:t>
        <a:bodyPr/>
        <a:lstStyle/>
        <a:p>
          <a:endParaRPr lang="de-DE"/>
        </a:p>
      </dgm:t>
    </dgm:pt>
    <dgm:pt modelId="{3F6C0C85-29EF-44D8-963E-01C3079AEE3C}">
      <dgm:prSet custT="1"/>
      <dgm:spPr/>
      <dgm:t>
        <a:bodyPr/>
        <a:lstStyle/>
        <a:p>
          <a:r>
            <a:rPr lang="de-DE" sz="1050" b="1" dirty="0" err="1" smtClean="0"/>
            <a:t>Noisy</a:t>
          </a:r>
          <a:r>
            <a:rPr lang="de-DE" sz="1050" b="1" dirty="0" smtClean="0"/>
            <a:t> People</a:t>
          </a:r>
          <a:endParaRPr lang="de-DE" sz="1050" b="1" dirty="0"/>
        </a:p>
      </dgm:t>
    </dgm:pt>
    <dgm:pt modelId="{3123CC5E-1BFB-43B9-B366-D45B24F25B11}" type="parTrans" cxnId="{AA2BA689-CDBD-43A4-BD75-77FD03CBB541}">
      <dgm:prSet/>
      <dgm:spPr/>
      <dgm:t>
        <a:bodyPr/>
        <a:lstStyle/>
        <a:p>
          <a:endParaRPr lang="de-DE"/>
        </a:p>
      </dgm:t>
    </dgm:pt>
    <dgm:pt modelId="{E3E7F420-2F7D-46B0-B29D-49013BCA1DEA}" type="sibTrans" cxnId="{AA2BA689-CDBD-43A4-BD75-77FD03CBB541}">
      <dgm:prSet/>
      <dgm:spPr/>
      <dgm:t>
        <a:bodyPr/>
        <a:lstStyle/>
        <a:p>
          <a:endParaRPr lang="de-DE"/>
        </a:p>
      </dgm:t>
    </dgm:pt>
    <dgm:pt modelId="{08BD1C2A-7EF1-4417-9903-08020FF92E90}">
      <dgm:prSet custT="1"/>
      <dgm:spPr/>
      <dgm:t>
        <a:bodyPr/>
        <a:lstStyle/>
        <a:p>
          <a:r>
            <a:rPr lang="de-DE" sz="900" b="1" dirty="0" smtClean="0"/>
            <a:t>Factory </a:t>
          </a:r>
          <a:r>
            <a:rPr lang="de-DE" sz="900" b="1" dirty="0" err="1" smtClean="0"/>
            <a:t>Machinery</a:t>
          </a:r>
          <a:endParaRPr lang="de-DE" sz="900" b="1" dirty="0"/>
        </a:p>
      </dgm:t>
    </dgm:pt>
    <dgm:pt modelId="{BB2F10BD-BFCC-4998-8EC0-E5CA76BF1080}" type="parTrans" cxnId="{4366923F-0810-4E08-8CEC-FE2F751F2182}">
      <dgm:prSet/>
      <dgm:spPr/>
      <dgm:t>
        <a:bodyPr/>
        <a:lstStyle/>
        <a:p>
          <a:endParaRPr lang="de-DE"/>
        </a:p>
      </dgm:t>
    </dgm:pt>
    <dgm:pt modelId="{A385B1EE-AF20-42D2-BB78-29FE31EA3A5A}" type="sibTrans" cxnId="{4366923F-0810-4E08-8CEC-FE2F751F2182}">
      <dgm:prSet/>
      <dgm:spPr/>
      <dgm:t>
        <a:bodyPr/>
        <a:lstStyle/>
        <a:p>
          <a:endParaRPr lang="de-DE"/>
        </a:p>
      </dgm:t>
    </dgm:pt>
    <dgm:pt modelId="{C97BBAD8-ED8C-4536-985A-0ABFFB1AAE15}">
      <dgm:prSet custT="1"/>
      <dgm:spPr/>
      <dgm:t>
        <a:bodyPr/>
        <a:lstStyle/>
        <a:p>
          <a:r>
            <a:rPr lang="de-DE" sz="900" b="1" dirty="0" smtClean="0"/>
            <a:t>Different Audio Speakers</a:t>
          </a:r>
          <a:endParaRPr lang="de-DE" sz="900" b="1" dirty="0"/>
        </a:p>
      </dgm:t>
    </dgm:pt>
    <dgm:pt modelId="{6D037407-93F7-42EE-ADCB-B55A11A96DC5}" type="parTrans" cxnId="{63C12C5C-EC2B-4B23-BEFA-F1691CE435F3}">
      <dgm:prSet/>
      <dgm:spPr/>
      <dgm:t>
        <a:bodyPr/>
        <a:lstStyle/>
        <a:p>
          <a:endParaRPr lang="de-DE"/>
        </a:p>
      </dgm:t>
    </dgm:pt>
    <dgm:pt modelId="{38145F43-A658-4C68-B2E9-384941817059}" type="sibTrans" cxnId="{63C12C5C-EC2B-4B23-BEFA-F1691CE435F3}">
      <dgm:prSet/>
      <dgm:spPr/>
      <dgm:t>
        <a:bodyPr/>
        <a:lstStyle/>
        <a:p>
          <a:endParaRPr lang="de-DE"/>
        </a:p>
      </dgm:t>
    </dgm:pt>
    <dgm:pt modelId="{77A4E454-9029-41FE-BB69-AC44D32D0BF3}" type="pres">
      <dgm:prSet presAssocID="{9393135A-85F5-416B-AF91-AB472C648D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7E907DFB-2CD3-4614-9EBD-DB5FF400BD43}" type="pres">
      <dgm:prSet presAssocID="{AD204F52-A459-426B-8A67-30D1BA2D9D6B}" presName="composite" presStyleCnt="0"/>
      <dgm:spPr/>
    </dgm:pt>
    <dgm:pt modelId="{82B1307A-E54E-45D0-A7F9-93D992590775}" type="pres">
      <dgm:prSet presAssocID="{AD204F52-A459-426B-8A67-30D1BA2D9D6B}" presName="Parent1" presStyleLbl="node1" presStyleIdx="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BFA863-C649-4DC0-8FCC-CA7080BE3752}" type="pres">
      <dgm:prSet presAssocID="{AD204F52-A459-426B-8A67-30D1BA2D9D6B}" presName="Childtext1" presStyleLbl="revTx" presStyleIdx="0" presStyleCnt="6" custLinFactX="-60740" custLinFactNeighborX="-100000" custLinFactNeighborY="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9381CF-A9FB-4B9D-AA5C-DE3C23E7F66C}" type="pres">
      <dgm:prSet presAssocID="{AD204F52-A459-426B-8A67-30D1BA2D9D6B}" presName="BalanceSpacing" presStyleCnt="0"/>
      <dgm:spPr/>
    </dgm:pt>
    <dgm:pt modelId="{7C54DE5D-3380-4732-9A2F-ED1C5B17B2B4}" type="pres">
      <dgm:prSet presAssocID="{AD204F52-A459-426B-8A67-30D1BA2D9D6B}" presName="BalanceSpacing1" presStyleCnt="0"/>
      <dgm:spPr/>
    </dgm:pt>
    <dgm:pt modelId="{6DFE2DD0-B025-4F18-9FEB-2D74F974F17E}" type="pres">
      <dgm:prSet presAssocID="{3886E1B5-E684-4527-9141-0BBBFF70E71F}" presName="Accent1Text" presStyleLbl="node1" presStyleIdx="1" presStyleCnt="12"/>
      <dgm:spPr/>
      <dgm:t>
        <a:bodyPr/>
        <a:lstStyle/>
        <a:p>
          <a:endParaRPr lang="de-DE"/>
        </a:p>
      </dgm:t>
    </dgm:pt>
    <dgm:pt modelId="{E64D854C-6E8E-4473-A8CB-E382C3856C20}" type="pres">
      <dgm:prSet presAssocID="{3886E1B5-E684-4527-9141-0BBBFF70E71F}" presName="spaceBetweenRectangles" presStyleCnt="0"/>
      <dgm:spPr/>
    </dgm:pt>
    <dgm:pt modelId="{B841400B-F86D-4EC8-87D0-513C83BD128C}" type="pres">
      <dgm:prSet presAssocID="{6C280F4A-F1AD-490D-B6D8-77843DADCE3D}" presName="composite" presStyleCnt="0"/>
      <dgm:spPr/>
    </dgm:pt>
    <dgm:pt modelId="{FFB41399-2668-4B7C-8C46-A515B464AAFF}" type="pres">
      <dgm:prSet presAssocID="{6C280F4A-F1AD-490D-B6D8-77843DADCE3D}" presName="Parent1" presStyleLbl="node1" presStyleIdx="2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E9E748-3A99-4BC2-9496-92112B944A66}" type="pres">
      <dgm:prSet presAssocID="{6C280F4A-F1AD-490D-B6D8-77843DADCE3D}" presName="Childtext1" presStyleLbl="revTx" presStyleIdx="1" presStyleCnt="6" custLinFactY="38883" custLinFactNeighborX="3276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9DB0B6-DA6C-465B-B79A-E25A1F6BE2BE}" type="pres">
      <dgm:prSet presAssocID="{6C280F4A-F1AD-490D-B6D8-77843DADCE3D}" presName="BalanceSpacing" presStyleCnt="0"/>
      <dgm:spPr/>
    </dgm:pt>
    <dgm:pt modelId="{DA50C877-0733-4696-9EBD-0F78B1A5BF9E}" type="pres">
      <dgm:prSet presAssocID="{6C280F4A-F1AD-490D-B6D8-77843DADCE3D}" presName="BalanceSpacing1" presStyleCnt="0"/>
      <dgm:spPr/>
    </dgm:pt>
    <dgm:pt modelId="{93669C28-9AE0-4EA8-824A-C6825BCC8FCE}" type="pres">
      <dgm:prSet presAssocID="{C6589D4A-DA56-4F93-94E4-8E9C56BA4E91}" presName="Accent1Text" presStyleLbl="node1" presStyleIdx="3" presStyleCnt="12"/>
      <dgm:spPr/>
      <dgm:t>
        <a:bodyPr/>
        <a:lstStyle/>
        <a:p>
          <a:endParaRPr lang="de-DE"/>
        </a:p>
      </dgm:t>
    </dgm:pt>
    <dgm:pt modelId="{315E9773-CEF2-45D9-8661-EBA3A96BD07B}" type="pres">
      <dgm:prSet presAssocID="{C6589D4A-DA56-4F93-94E4-8E9C56BA4E91}" presName="spaceBetweenRectangles" presStyleCnt="0"/>
      <dgm:spPr/>
    </dgm:pt>
    <dgm:pt modelId="{C5AD531D-5797-4561-8EAA-BAEE1BAF9C61}" type="pres">
      <dgm:prSet presAssocID="{3F6C0C85-29EF-44D8-963E-01C3079AEE3C}" presName="composite" presStyleCnt="0"/>
      <dgm:spPr/>
    </dgm:pt>
    <dgm:pt modelId="{C6358948-39D0-48A4-B223-62B956F5EC8D}" type="pres">
      <dgm:prSet presAssocID="{3F6C0C85-29EF-44D8-963E-01C3079AEE3C}" presName="Parent1" presStyleLbl="node1" presStyleIdx="4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49BFAE-A910-4910-9C39-59539B2664C5}" type="pres">
      <dgm:prSet presAssocID="{3F6C0C85-29EF-44D8-963E-01C3079AEE3C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C66AA6D0-AAD3-452E-B823-CBD747C2D738}" type="pres">
      <dgm:prSet presAssocID="{3F6C0C85-29EF-44D8-963E-01C3079AEE3C}" presName="BalanceSpacing" presStyleCnt="0"/>
      <dgm:spPr/>
    </dgm:pt>
    <dgm:pt modelId="{422C333F-47B8-4ADA-B926-498144499D48}" type="pres">
      <dgm:prSet presAssocID="{3F6C0C85-29EF-44D8-963E-01C3079AEE3C}" presName="BalanceSpacing1" presStyleCnt="0"/>
      <dgm:spPr/>
    </dgm:pt>
    <dgm:pt modelId="{C5C6EE0F-CDBD-4588-89F9-2673496B457D}" type="pres">
      <dgm:prSet presAssocID="{E3E7F420-2F7D-46B0-B29D-49013BCA1DEA}" presName="Accent1Text" presStyleLbl="node1" presStyleIdx="5" presStyleCnt="12"/>
      <dgm:spPr/>
      <dgm:t>
        <a:bodyPr/>
        <a:lstStyle/>
        <a:p>
          <a:endParaRPr lang="de-DE"/>
        </a:p>
      </dgm:t>
    </dgm:pt>
    <dgm:pt modelId="{22CDEA68-CA59-429C-92B1-48853D48C2D0}" type="pres">
      <dgm:prSet presAssocID="{E3E7F420-2F7D-46B0-B29D-49013BCA1DEA}" presName="spaceBetweenRectangles" presStyleCnt="0"/>
      <dgm:spPr/>
    </dgm:pt>
    <dgm:pt modelId="{3E533308-3879-4990-AACD-DEBC47A31B3E}" type="pres">
      <dgm:prSet presAssocID="{D8579AC7-B7B0-4830-91B1-2CDF5E882C19}" presName="composite" presStyleCnt="0"/>
      <dgm:spPr/>
    </dgm:pt>
    <dgm:pt modelId="{0456133D-BFFE-4459-85DF-4E90760C1D7A}" type="pres">
      <dgm:prSet presAssocID="{D8579AC7-B7B0-4830-91B1-2CDF5E882C19}" presName="Parent1" presStyleLbl="node1" presStyleIdx="6" presStyleCnt="12" custScaleX="1113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762086-E83D-4FAD-B58D-1E8C3A007E70}" type="pres">
      <dgm:prSet presAssocID="{D8579AC7-B7B0-4830-91B1-2CDF5E882C19}" presName="Childtext1" presStyleLbl="revTx" presStyleIdx="3" presStyleCnt="6" custLinFactX="82237" custLinFactY="100000" custLinFactNeighborX="100000" custLinFactNeighborY="183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C66E81-E363-4D87-8279-B4549BEF241C}" type="pres">
      <dgm:prSet presAssocID="{D8579AC7-B7B0-4830-91B1-2CDF5E882C19}" presName="BalanceSpacing" presStyleCnt="0"/>
      <dgm:spPr/>
    </dgm:pt>
    <dgm:pt modelId="{123CC200-83ED-4196-A08A-627F883580C5}" type="pres">
      <dgm:prSet presAssocID="{D8579AC7-B7B0-4830-91B1-2CDF5E882C19}" presName="BalanceSpacing1" presStyleCnt="0"/>
      <dgm:spPr/>
    </dgm:pt>
    <dgm:pt modelId="{C765FFEA-D889-4585-9D20-C8152E1B313C}" type="pres">
      <dgm:prSet presAssocID="{0563B3B1-E04A-4657-9331-10C0E100E194}" presName="Accent1Text" presStyleLbl="node1" presStyleIdx="7" presStyleCnt="12"/>
      <dgm:spPr/>
      <dgm:t>
        <a:bodyPr/>
        <a:lstStyle/>
        <a:p>
          <a:endParaRPr lang="de-DE"/>
        </a:p>
      </dgm:t>
    </dgm:pt>
    <dgm:pt modelId="{5D7F8C66-7BA5-4E96-8F06-CF813597D6FE}" type="pres">
      <dgm:prSet presAssocID="{0563B3B1-E04A-4657-9331-10C0E100E194}" presName="spaceBetweenRectangles" presStyleCnt="0"/>
      <dgm:spPr/>
    </dgm:pt>
    <dgm:pt modelId="{57F584B0-A333-4049-A877-9604A9E07FB0}" type="pres">
      <dgm:prSet presAssocID="{08BD1C2A-7EF1-4417-9903-08020FF92E90}" presName="composite" presStyleCnt="0"/>
      <dgm:spPr/>
    </dgm:pt>
    <dgm:pt modelId="{D8F0E662-90E9-4A57-B6A8-DB2973145A6A}" type="pres">
      <dgm:prSet presAssocID="{08BD1C2A-7EF1-4417-9903-08020FF92E90}" presName="Parent1" presStyleLbl="node1" presStyleIdx="8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5EB975-913A-4395-AEF5-F0524913C786}" type="pres">
      <dgm:prSet presAssocID="{08BD1C2A-7EF1-4417-9903-08020FF92E90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756E597-FE79-45D3-AAAC-B2D0529AD14A}" type="pres">
      <dgm:prSet presAssocID="{08BD1C2A-7EF1-4417-9903-08020FF92E90}" presName="BalanceSpacing" presStyleCnt="0"/>
      <dgm:spPr/>
    </dgm:pt>
    <dgm:pt modelId="{A7DD4AB2-728B-49DB-8AA8-D83F1A6DFCA1}" type="pres">
      <dgm:prSet presAssocID="{08BD1C2A-7EF1-4417-9903-08020FF92E90}" presName="BalanceSpacing1" presStyleCnt="0"/>
      <dgm:spPr/>
    </dgm:pt>
    <dgm:pt modelId="{D3DEA653-2A83-4208-9CE8-72AA6BC0E57B}" type="pres">
      <dgm:prSet presAssocID="{A385B1EE-AF20-42D2-BB78-29FE31EA3A5A}" presName="Accent1Text" presStyleLbl="node1" presStyleIdx="9" presStyleCnt="12"/>
      <dgm:spPr/>
      <dgm:t>
        <a:bodyPr/>
        <a:lstStyle/>
        <a:p>
          <a:endParaRPr lang="de-DE"/>
        </a:p>
      </dgm:t>
    </dgm:pt>
    <dgm:pt modelId="{0ABDA898-D65C-40D2-96DD-9DCCE4F6262E}" type="pres">
      <dgm:prSet presAssocID="{A385B1EE-AF20-42D2-BB78-29FE31EA3A5A}" presName="spaceBetweenRectangles" presStyleCnt="0"/>
      <dgm:spPr/>
    </dgm:pt>
    <dgm:pt modelId="{114CEED8-0AB6-4E9F-AE6E-13D7B09CAE89}" type="pres">
      <dgm:prSet presAssocID="{C97BBAD8-ED8C-4536-985A-0ABFFB1AAE15}" presName="composite" presStyleCnt="0"/>
      <dgm:spPr/>
    </dgm:pt>
    <dgm:pt modelId="{891A4D9D-A3D5-4F97-9D5D-2BD86003320E}" type="pres">
      <dgm:prSet presAssocID="{C97BBAD8-ED8C-4536-985A-0ABFFB1AAE15}" presName="Parent1" presStyleLbl="node1" presStyleIdx="1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295438-812E-42B5-9298-921E398AE545}" type="pres">
      <dgm:prSet presAssocID="{C97BBAD8-ED8C-4536-985A-0ABFFB1AAE15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0B09AA29-356F-45A9-816E-A191D9F3A6C6}" type="pres">
      <dgm:prSet presAssocID="{C97BBAD8-ED8C-4536-985A-0ABFFB1AAE15}" presName="BalanceSpacing" presStyleCnt="0"/>
      <dgm:spPr/>
    </dgm:pt>
    <dgm:pt modelId="{B38182AC-EC3C-45E5-B2D9-F58C17F0F877}" type="pres">
      <dgm:prSet presAssocID="{C97BBAD8-ED8C-4536-985A-0ABFFB1AAE15}" presName="BalanceSpacing1" presStyleCnt="0"/>
      <dgm:spPr/>
    </dgm:pt>
    <dgm:pt modelId="{F392870D-C843-475A-939B-52BD33EFB2F2}" type="pres">
      <dgm:prSet presAssocID="{38145F43-A658-4C68-B2E9-384941817059}" presName="Accent1Text" presStyleLbl="node1" presStyleIdx="11" presStyleCnt="12"/>
      <dgm:spPr/>
      <dgm:t>
        <a:bodyPr/>
        <a:lstStyle/>
        <a:p>
          <a:endParaRPr lang="de-DE"/>
        </a:p>
      </dgm:t>
    </dgm:pt>
  </dgm:ptLst>
  <dgm:cxnLst>
    <dgm:cxn modelId="{A5391976-3162-48D7-8963-7D984E9B44AE}" srcId="{9393135A-85F5-416B-AF91-AB472C648DCF}" destId="{6C280F4A-F1AD-490D-B6D8-77843DADCE3D}" srcOrd="1" destOrd="0" parTransId="{1069CD84-95A1-485F-A420-F2D6DEFDA861}" sibTransId="{C6589D4A-DA56-4F93-94E4-8E9C56BA4E91}"/>
    <dgm:cxn modelId="{F4639678-4B96-4361-99C9-CA55DAC04F11}" type="presOf" srcId="{A385B1EE-AF20-42D2-BB78-29FE31EA3A5A}" destId="{D3DEA653-2A83-4208-9CE8-72AA6BC0E57B}" srcOrd="0" destOrd="0" presId="urn:microsoft.com/office/officeart/2008/layout/AlternatingHexagons"/>
    <dgm:cxn modelId="{28E45208-345D-4CEE-9B16-7010645A02DB}" srcId="{AD204F52-A459-426B-8A67-30D1BA2D9D6B}" destId="{C42F24B0-40A8-4692-8FFD-7B1674FEE525}" srcOrd="0" destOrd="0" parTransId="{5610436C-0E0B-4FBE-A8E7-45BBDCF8FF67}" sibTransId="{D8BE18BD-9B79-4CA3-B2DC-F4FDF33B0691}"/>
    <dgm:cxn modelId="{A9A1B52C-9B48-4C8D-AFCC-574BC3A3D147}" srcId="{9393135A-85F5-416B-AF91-AB472C648DCF}" destId="{D8579AC7-B7B0-4830-91B1-2CDF5E882C19}" srcOrd="3" destOrd="0" parTransId="{F87E4D63-BDC8-4589-97AE-A9AA3611F455}" sibTransId="{0563B3B1-E04A-4657-9331-10C0E100E194}"/>
    <dgm:cxn modelId="{7BF2001C-DA47-4B1F-AF7A-C18927BBED69}" type="presOf" srcId="{AD204F52-A459-426B-8A67-30D1BA2D9D6B}" destId="{82B1307A-E54E-45D0-A7F9-93D992590775}" srcOrd="0" destOrd="0" presId="urn:microsoft.com/office/officeart/2008/layout/AlternatingHexagons"/>
    <dgm:cxn modelId="{AA2BA689-CDBD-43A4-BD75-77FD03CBB541}" srcId="{9393135A-85F5-416B-AF91-AB472C648DCF}" destId="{3F6C0C85-29EF-44D8-963E-01C3079AEE3C}" srcOrd="2" destOrd="0" parTransId="{3123CC5E-1BFB-43B9-B366-D45B24F25B11}" sibTransId="{E3E7F420-2F7D-46B0-B29D-49013BCA1DEA}"/>
    <dgm:cxn modelId="{B61EEF24-A191-4CBC-8517-97306669BAF9}" type="presOf" srcId="{C97BBAD8-ED8C-4536-985A-0ABFFB1AAE15}" destId="{891A4D9D-A3D5-4F97-9D5D-2BD86003320E}" srcOrd="0" destOrd="0" presId="urn:microsoft.com/office/officeart/2008/layout/AlternatingHexagons"/>
    <dgm:cxn modelId="{73D97511-01DF-427B-A568-6DEC974BA481}" srcId="{D8579AC7-B7B0-4830-91B1-2CDF5E882C19}" destId="{9298AC1A-2B36-40BC-89EA-24A4092B340C}" srcOrd="0" destOrd="0" parTransId="{286A2E81-6DC4-4870-99A4-4BDA9363D1FF}" sibTransId="{5E90116E-BB51-43A5-8495-1D0EF5312502}"/>
    <dgm:cxn modelId="{58D528E0-8965-4100-8317-996034BC2640}" type="presOf" srcId="{0563B3B1-E04A-4657-9331-10C0E100E194}" destId="{C765FFEA-D889-4585-9D20-C8152E1B313C}" srcOrd="0" destOrd="0" presId="urn:microsoft.com/office/officeart/2008/layout/AlternatingHexagons"/>
    <dgm:cxn modelId="{61DB4475-27DC-4CB5-9244-5D4ADE53DCDF}" type="presOf" srcId="{C42F24B0-40A8-4692-8FFD-7B1674FEE525}" destId="{A9BFA863-C649-4DC0-8FCC-CA7080BE3752}" srcOrd="0" destOrd="0" presId="urn:microsoft.com/office/officeart/2008/layout/AlternatingHexagons"/>
    <dgm:cxn modelId="{7C6A6257-CDB5-4942-847C-3BB366315365}" type="presOf" srcId="{E3E7F420-2F7D-46B0-B29D-49013BCA1DEA}" destId="{C5C6EE0F-CDBD-4588-89F9-2673496B457D}" srcOrd="0" destOrd="0" presId="urn:microsoft.com/office/officeart/2008/layout/AlternatingHexagons"/>
    <dgm:cxn modelId="{4366923F-0810-4E08-8CEC-FE2F751F2182}" srcId="{9393135A-85F5-416B-AF91-AB472C648DCF}" destId="{08BD1C2A-7EF1-4417-9903-08020FF92E90}" srcOrd="4" destOrd="0" parTransId="{BB2F10BD-BFCC-4998-8EC0-E5CA76BF1080}" sibTransId="{A385B1EE-AF20-42D2-BB78-29FE31EA3A5A}"/>
    <dgm:cxn modelId="{EF2B0B75-9DBC-4E9F-B3CF-071A8442A79D}" type="presOf" srcId="{3886E1B5-E684-4527-9141-0BBBFF70E71F}" destId="{6DFE2DD0-B025-4F18-9FEB-2D74F974F17E}" srcOrd="0" destOrd="0" presId="urn:microsoft.com/office/officeart/2008/layout/AlternatingHexagons"/>
    <dgm:cxn modelId="{B53068FF-D216-4D17-A944-986E671BD9DE}" type="presOf" srcId="{9393135A-85F5-416B-AF91-AB472C648DCF}" destId="{77A4E454-9029-41FE-BB69-AC44D32D0BF3}" srcOrd="0" destOrd="0" presId="urn:microsoft.com/office/officeart/2008/layout/AlternatingHexagons"/>
    <dgm:cxn modelId="{6B0BAB03-3C35-4653-8161-BF59DC4E79B3}" type="presOf" srcId="{6C280F4A-F1AD-490D-B6D8-77843DADCE3D}" destId="{FFB41399-2668-4B7C-8C46-A515B464AAFF}" srcOrd="0" destOrd="0" presId="urn:microsoft.com/office/officeart/2008/layout/AlternatingHexagons"/>
    <dgm:cxn modelId="{417B50C5-2A51-4014-9AAE-FF1CDA018B26}" type="presOf" srcId="{C6589D4A-DA56-4F93-94E4-8E9C56BA4E91}" destId="{93669C28-9AE0-4EA8-824A-C6825BCC8FCE}" srcOrd="0" destOrd="0" presId="urn:microsoft.com/office/officeart/2008/layout/AlternatingHexagons"/>
    <dgm:cxn modelId="{040E31D8-85E3-48F7-B47E-EFE9343ABD66}" srcId="{6C280F4A-F1AD-490D-B6D8-77843DADCE3D}" destId="{90E96020-E5F3-4897-BBA4-C83098961296}" srcOrd="0" destOrd="0" parTransId="{903CEA62-E856-4751-9B3C-BE40CE66F8F9}" sibTransId="{154F8249-81F3-4891-9A5E-4746D7C99FB9}"/>
    <dgm:cxn modelId="{2DA90F2B-D6EF-4DEA-ADB5-3C9CA75777BF}" type="presOf" srcId="{38145F43-A658-4C68-B2E9-384941817059}" destId="{F392870D-C843-475A-939B-52BD33EFB2F2}" srcOrd="0" destOrd="0" presId="urn:microsoft.com/office/officeart/2008/layout/AlternatingHexagons"/>
    <dgm:cxn modelId="{B69959B6-5C17-4CB0-932D-7B9E88CFEEC7}" srcId="{9393135A-85F5-416B-AF91-AB472C648DCF}" destId="{AD204F52-A459-426B-8A67-30D1BA2D9D6B}" srcOrd="0" destOrd="0" parTransId="{E32EC98D-9DF3-481A-B971-C14568E3321B}" sibTransId="{3886E1B5-E684-4527-9141-0BBBFF70E71F}"/>
    <dgm:cxn modelId="{5388F699-BB80-4F38-92DF-29E2207353F8}" type="presOf" srcId="{3F6C0C85-29EF-44D8-963E-01C3079AEE3C}" destId="{C6358948-39D0-48A4-B223-62B956F5EC8D}" srcOrd="0" destOrd="0" presId="urn:microsoft.com/office/officeart/2008/layout/AlternatingHexagons"/>
    <dgm:cxn modelId="{67D3F822-B68D-4B65-886A-5C2BEFBDD5BC}" type="presOf" srcId="{90E96020-E5F3-4897-BBA4-C83098961296}" destId="{D5E9E748-3A99-4BC2-9496-92112B944A66}" srcOrd="0" destOrd="0" presId="urn:microsoft.com/office/officeart/2008/layout/AlternatingHexagons"/>
    <dgm:cxn modelId="{8DBEE278-CECF-466E-BAB3-42ABCA73CB20}" type="presOf" srcId="{9298AC1A-2B36-40BC-89EA-24A4092B340C}" destId="{09762086-E83D-4FAD-B58D-1E8C3A007E70}" srcOrd="0" destOrd="0" presId="urn:microsoft.com/office/officeart/2008/layout/AlternatingHexagons"/>
    <dgm:cxn modelId="{13E8955D-C14B-4C99-9C20-D06AEE4C3911}" type="presOf" srcId="{08BD1C2A-7EF1-4417-9903-08020FF92E90}" destId="{D8F0E662-90E9-4A57-B6A8-DB2973145A6A}" srcOrd="0" destOrd="0" presId="urn:microsoft.com/office/officeart/2008/layout/AlternatingHexagons"/>
    <dgm:cxn modelId="{63C12C5C-EC2B-4B23-BEFA-F1691CE435F3}" srcId="{9393135A-85F5-416B-AF91-AB472C648DCF}" destId="{C97BBAD8-ED8C-4536-985A-0ABFFB1AAE15}" srcOrd="5" destOrd="0" parTransId="{6D037407-93F7-42EE-ADCB-B55A11A96DC5}" sibTransId="{38145F43-A658-4C68-B2E9-384941817059}"/>
    <dgm:cxn modelId="{DAF6B0CF-58EF-40CD-AC0C-540B510E70EC}" type="presOf" srcId="{D8579AC7-B7B0-4830-91B1-2CDF5E882C19}" destId="{0456133D-BFFE-4459-85DF-4E90760C1D7A}" srcOrd="0" destOrd="0" presId="urn:microsoft.com/office/officeart/2008/layout/AlternatingHexagons"/>
    <dgm:cxn modelId="{EBA13202-ADDD-408E-8F4B-CB2E8F6ABA88}" type="presParOf" srcId="{77A4E454-9029-41FE-BB69-AC44D32D0BF3}" destId="{7E907DFB-2CD3-4614-9EBD-DB5FF400BD43}" srcOrd="0" destOrd="0" presId="urn:microsoft.com/office/officeart/2008/layout/AlternatingHexagons"/>
    <dgm:cxn modelId="{CD99AD2D-1078-46A5-8D46-93946E34BD0F}" type="presParOf" srcId="{7E907DFB-2CD3-4614-9EBD-DB5FF400BD43}" destId="{82B1307A-E54E-45D0-A7F9-93D992590775}" srcOrd="0" destOrd="0" presId="urn:microsoft.com/office/officeart/2008/layout/AlternatingHexagons"/>
    <dgm:cxn modelId="{92356B82-796E-4147-8510-5684074E9911}" type="presParOf" srcId="{7E907DFB-2CD3-4614-9EBD-DB5FF400BD43}" destId="{A9BFA863-C649-4DC0-8FCC-CA7080BE3752}" srcOrd="1" destOrd="0" presId="urn:microsoft.com/office/officeart/2008/layout/AlternatingHexagons"/>
    <dgm:cxn modelId="{1759EDB3-7458-467E-AE28-B99EE2322648}" type="presParOf" srcId="{7E907DFB-2CD3-4614-9EBD-DB5FF400BD43}" destId="{209381CF-A9FB-4B9D-AA5C-DE3C23E7F66C}" srcOrd="2" destOrd="0" presId="urn:microsoft.com/office/officeart/2008/layout/AlternatingHexagons"/>
    <dgm:cxn modelId="{931E5B2A-417E-4F4B-820D-10B1651810CB}" type="presParOf" srcId="{7E907DFB-2CD3-4614-9EBD-DB5FF400BD43}" destId="{7C54DE5D-3380-4732-9A2F-ED1C5B17B2B4}" srcOrd="3" destOrd="0" presId="urn:microsoft.com/office/officeart/2008/layout/AlternatingHexagons"/>
    <dgm:cxn modelId="{696764CF-6B8D-4D6D-8C6B-D9309AF399D5}" type="presParOf" srcId="{7E907DFB-2CD3-4614-9EBD-DB5FF400BD43}" destId="{6DFE2DD0-B025-4F18-9FEB-2D74F974F17E}" srcOrd="4" destOrd="0" presId="urn:microsoft.com/office/officeart/2008/layout/AlternatingHexagons"/>
    <dgm:cxn modelId="{30BC481A-F898-40F7-8942-77DE637D9664}" type="presParOf" srcId="{77A4E454-9029-41FE-BB69-AC44D32D0BF3}" destId="{E64D854C-6E8E-4473-A8CB-E382C3856C20}" srcOrd="1" destOrd="0" presId="urn:microsoft.com/office/officeart/2008/layout/AlternatingHexagons"/>
    <dgm:cxn modelId="{03251BBA-968E-48D0-A1DC-7028F81E8ED7}" type="presParOf" srcId="{77A4E454-9029-41FE-BB69-AC44D32D0BF3}" destId="{B841400B-F86D-4EC8-87D0-513C83BD128C}" srcOrd="2" destOrd="0" presId="urn:microsoft.com/office/officeart/2008/layout/AlternatingHexagons"/>
    <dgm:cxn modelId="{84C1EC26-AA8D-4705-81BD-1236EF2F838D}" type="presParOf" srcId="{B841400B-F86D-4EC8-87D0-513C83BD128C}" destId="{FFB41399-2668-4B7C-8C46-A515B464AAFF}" srcOrd="0" destOrd="0" presId="urn:microsoft.com/office/officeart/2008/layout/AlternatingHexagons"/>
    <dgm:cxn modelId="{102D0A51-9DF1-4318-AD25-686DC5168424}" type="presParOf" srcId="{B841400B-F86D-4EC8-87D0-513C83BD128C}" destId="{D5E9E748-3A99-4BC2-9496-92112B944A66}" srcOrd="1" destOrd="0" presId="urn:microsoft.com/office/officeart/2008/layout/AlternatingHexagons"/>
    <dgm:cxn modelId="{2A782A32-3ECD-403A-8C09-FF685EE0E59C}" type="presParOf" srcId="{B841400B-F86D-4EC8-87D0-513C83BD128C}" destId="{389DB0B6-DA6C-465B-B79A-E25A1F6BE2BE}" srcOrd="2" destOrd="0" presId="urn:microsoft.com/office/officeart/2008/layout/AlternatingHexagons"/>
    <dgm:cxn modelId="{E380890B-7584-4EB0-B082-846A310B3986}" type="presParOf" srcId="{B841400B-F86D-4EC8-87D0-513C83BD128C}" destId="{DA50C877-0733-4696-9EBD-0F78B1A5BF9E}" srcOrd="3" destOrd="0" presId="urn:microsoft.com/office/officeart/2008/layout/AlternatingHexagons"/>
    <dgm:cxn modelId="{8DBBD9A9-4B06-4BB5-B25C-2F55167CE01F}" type="presParOf" srcId="{B841400B-F86D-4EC8-87D0-513C83BD128C}" destId="{93669C28-9AE0-4EA8-824A-C6825BCC8FCE}" srcOrd="4" destOrd="0" presId="urn:microsoft.com/office/officeart/2008/layout/AlternatingHexagons"/>
    <dgm:cxn modelId="{F6F45FE4-426B-402A-9D9D-9624C99C2D93}" type="presParOf" srcId="{77A4E454-9029-41FE-BB69-AC44D32D0BF3}" destId="{315E9773-CEF2-45D9-8661-EBA3A96BD07B}" srcOrd="3" destOrd="0" presId="urn:microsoft.com/office/officeart/2008/layout/AlternatingHexagons"/>
    <dgm:cxn modelId="{A2965CFA-0DE8-4A07-BAF0-0E8F177ACA57}" type="presParOf" srcId="{77A4E454-9029-41FE-BB69-AC44D32D0BF3}" destId="{C5AD531D-5797-4561-8EAA-BAEE1BAF9C61}" srcOrd="4" destOrd="0" presId="urn:microsoft.com/office/officeart/2008/layout/AlternatingHexagons"/>
    <dgm:cxn modelId="{81ADF60C-7A59-472E-8DD7-A72F530F48E5}" type="presParOf" srcId="{C5AD531D-5797-4561-8EAA-BAEE1BAF9C61}" destId="{C6358948-39D0-48A4-B223-62B956F5EC8D}" srcOrd="0" destOrd="0" presId="urn:microsoft.com/office/officeart/2008/layout/AlternatingHexagons"/>
    <dgm:cxn modelId="{58B9A887-C742-4E27-846B-425F9CC1891A}" type="presParOf" srcId="{C5AD531D-5797-4561-8EAA-BAEE1BAF9C61}" destId="{6349BFAE-A910-4910-9C39-59539B2664C5}" srcOrd="1" destOrd="0" presId="urn:microsoft.com/office/officeart/2008/layout/AlternatingHexagons"/>
    <dgm:cxn modelId="{B5B7B638-3CA9-4AD5-831D-8658188DECEE}" type="presParOf" srcId="{C5AD531D-5797-4561-8EAA-BAEE1BAF9C61}" destId="{C66AA6D0-AAD3-452E-B823-CBD747C2D738}" srcOrd="2" destOrd="0" presId="urn:microsoft.com/office/officeart/2008/layout/AlternatingHexagons"/>
    <dgm:cxn modelId="{3D7FCBA8-1D7B-4726-AC44-5AE84DD1BC37}" type="presParOf" srcId="{C5AD531D-5797-4561-8EAA-BAEE1BAF9C61}" destId="{422C333F-47B8-4ADA-B926-498144499D48}" srcOrd="3" destOrd="0" presId="urn:microsoft.com/office/officeart/2008/layout/AlternatingHexagons"/>
    <dgm:cxn modelId="{F69ED1AB-7D5F-4D91-83E6-F568F9427DB4}" type="presParOf" srcId="{C5AD531D-5797-4561-8EAA-BAEE1BAF9C61}" destId="{C5C6EE0F-CDBD-4588-89F9-2673496B457D}" srcOrd="4" destOrd="0" presId="urn:microsoft.com/office/officeart/2008/layout/AlternatingHexagons"/>
    <dgm:cxn modelId="{F610B95C-8865-4AE7-BD3D-D188E556233D}" type="presParOf" srcId="{77A4E454-9029-41FE-BB69-AC44D32D0BF3}" destId="{22CDEA68-CA59-429C-92B1-48853D48C2D0}" srcOrd="5" destOrd="0" presId="urn:microsoft.com/office/officeart/2008/layout/AlternatingHexagons"/>
    <dgm:cxn modelId="{D901D86E-D53B-4854-BD57-2449AD1E784D}" type="presParOf" srcId="{77A4E454-9029-41FE-BB69-AC44D32D0BF3}" destId="{3E533308-3879-4990-AACD-DEBC47A31B3E}" srcOrd="6" destOrd="0" presId="urn:microsoft.com/office/officeart/2008/layout/AlternatingHexagons"/>
    <dgm:cxn modelId="{9454D94E-EA50-4C62-A7B6-05E94A8C4C44}" type="presParOf" srcId="{3E533308-3879-4990-AACD-DEBC47A31B3E}" destId="{0456133D-BFFE-4459-85DF-4E90760C1D7A}" srcOrd="0" destOrd="0" presId="urn:microsoft.com/office/officeart/2008/layout/AlternatingHexagons"/>
    <dgm:cxn modelId="{25E9BB94-8FA1-4F5A-AB0D-0457DDE8185B}" type="presParOf" srcId="{3E533308-3879-4990-AACD-DEBC47A31B3E}" destId="{09762086-E83D-4FAD-B58D-1E8C3A007E70}" srcOrd="1" destOrd="0" presId="urn:microsoft.com/office/officeart/2008/layout/AlternatingHexagons"/>
    <dgm:cxn modelId="{21FF7BAE-BF32-4C79-8B5E-921850EBBDE7}" type="presParOf" srcId="{3E533308-3879-4990-AACD-DEBC47A31B3E}" destId="{6DC66E81-E363-4D87-8279-B4549BEF241C}" srcOrd="2" destOrd="0" presId="urn:microsoft.com/office/officeart/2008/layout/AlternatingHexagons"/>
    <dgm:cxn modelId="{3C963E3B-96DA-4145-9304-49C87F712104}" type="presParOf" srcId="{3E533308-3879-4990-AACD-DEBC47A31B3E}" destId="{123CC200-83ED-4196-A08A-627F883580C5}" srcOrd="3" destOrd="0" presId="urn:microsoft.com/office/officeart/2008/layout/AlternatingHexagons"/>
    <dgm:cxn modelId="{22A4F219-A810-4F15-9A22-E8B916448051}" type="presParOf" srcId="{3E533308-3879-4990-AACD-DEBC47A31B3E}" destId="{C765FFEA-D889-4585-9D20-C8152E1B313C}" srcOrd="4" destOrd="0" presId="urn:microsoft.com/office/officeart/2008/layout/AlternatingHexagons"/>
    <dgm:cxn modelId="{7FCE6AF1-2195-4B34-ACE8-F5524CC3B0CC}" type="presParOf" srcId="{77A4E454-9029-41FE-BB69-AC44D32D0BF3}" destId="{5D7F8C66-7BA5-4E96-8F06-CF813597D6FE}" srcOrd="7" destOrd="0" presId="urn:microsoft.com/office/officeart/2008/layout/AlternatingHexagons"/>
    <dgm:cxn modelId="{F8C2C342-F7B4-47CB-A7FD-9ACD52BA512B}" type="presParOf" srcId="{77A4E454-9029-41FE-BB69-AC44D32D0BF3}" destId="{57F584B0-A333-4049-A877-9604A9E07FB0}" srcOrd="8" destOrd="0" presId="urn:microsoft.com/office/officeart/2008/layout/AlternatingHexagons"/>
    <dgm:cxn modelId="{1C66CE40-C7E1-44AA-BC87-B878D18FC1A6}" type="presParOf" srcId="{57F584B0-A333-4049-A877-9604A9E07FB0}" destId="{D8F0E662-90E9-4A57-B6A8-DB2973145A6A}" srcOrd="0" destOrd="0" presId="urn:microsoft.com/office/officeart/2008/layout/AlternatingHexagons"/>
    <dgm:cxn modelId="{998FE848-85AA-4B76-9455-ACCC1779583E}" type="presParOf" srcId="{57F584B0-A333-4049-A877-9604A9E07FB0}" destId="{B75EB975-913A-4395-AEF5-F0524913C786}" srcOrd="1" destOrd="0" presId="urn:microsoft.com/office/officeart/2008/layout/AlternatingHexagons"/>
    <dgm:cxn modelId="{00269910-F636-4A69-B3C5-DA8E43A60213}" type="presParOf" srcId="{57F584B0-A333-4049-A877-9604A9E07FB0}" destId="{3756E597-FE79-45D3-AAAC-B2D0529AD14A}" srcOrd="2" destOrd="0" presId="urn:microsoft.com/office/officeart/2008/layout/AlternatingHexagons"/>
    <dgm:cxn modelId="{5FA9419B-199C-4782-82C8-B3F6D77BB1F9}" type="presParOf" srcId="{57F584B0-A333-4049-A877-9604A9E07FB0}" destId="{A7DD4AB2-728B-49DB-8AA8-D83F1A6DFCA1}" srcOrd="3" destOrd="0" presId="urn:microsoft.com/office/officeart/2008/layout/AlternatingHexagons"/>
    <dgm:cxn modelId="{83804B69-BF1D-4B95-AD9B-C08494D381AD}" type="presParOf" srcId="{57F584B0-A333-4049-A877-9604A9E07FB0}" destId="{D3DEA653-2A83-4208-9CE8-72AA6BC0E57B}" srcOrd="4" destOrd="0" presId="urn:microsoft.com/office/officeart/2008/layout/AlternatingHexagons"/>
    <dgm:cxn modelId="{6E6E9057-7AEB-4694-B991-D136B1707959}" type="presParOf" srcId="{77A4E454-9029-41FE-BB69-AC44D32D0BF3}" destId="{0ABDA898-D65C-40D2-96DD-9DCCE4F6262E}" srcOrd="9" destOrd="0" presId="urn:microsoft.com/office/officeart/2008/layout/AlternatingHexagons"/>
    <dgm:cxn modelId="{8AE428BF-DC39-434C-B13F-F082261EFBA2}" type="presParOf" srcId="{77A4E454-9029-41FE-BB69-AC44D32D0BF3}" destId="{114CEED8-0AB6-4E9F-AE6E-13D7B09CAE89}" srcOrd="10" destOrd="0" presId="urn:microsoft.com/office/officeart/2008/layout/AlternatingHexagons"/>
    <dgm:cxn modelId="{F5225277-6AD0-4E03-A44B-1DC20C0313B2}" type="presParOf" srcId="{114CEED8-0AB6-4E9F-AE6E-13D7B09CAE89}" destId="{891A4D9D-A3D5-4F97-9D5D-2BD86003320E}" srcOrd="0" destOrd="0" presId="urn:microsoft.com/office/officeart/2008/layout/AlternatingHexagons"/>
    <dgm:cxn modelId="{120BE59C-5982-47FB-8883-121EB12B052B}" type="presParOf" srcId="{114CEED8-0AB6-4E9F-AE6E-13D7B09CAE89}" destId="{3E295438-812E-42B5-9298-921E398AE545}" srcOrd="1" destOrd="0" presId="urn:microsoft.com/office/officeart/2008/layout/AlternatingHexagons"/>
    <dgm:cxn modelId="{E7FDA8D8-D2AD-41A5-A802-F19D81A5B613}" type="presParOf" srcId="{114CEED8-0AB6-4E9F-AE6E-13D7B09CAE89}" destId="{0B09AA29-356F-45A9-816E-A191D9F3A6C6}" srcOrd="2" destOrd="0" presId="urn:microsoft.com/office/officeart/2008/layout/AlternatingHexagons"/>
    <dgm:cxn modelId="{E29F7EC1-26BC-49B6-9953-7E0BB1418E2D}" type="presParOf" srcId="{114CEED8-0AB6-4E9F-AE6E-13D7B09CAE89}" destId="{B38182AC-EC3C-45E5-B2D9-F58C17F0F877}" srcOrd="3" destOrd="0" presId="urn:microsoft.com/office/officeart/2008/layout/AlternatingHexagons"/>
    <dgm:cxn modelId="{8C2BBFCF-C094-4F31-925B-768B712B7355}" type="presParOf" srcId="{114CEED8-0AB6-4E9F-AE6E-13D7B09CAE89}" destId="{F392870D-C843-475A-939B-52BD33EFB2F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15A7A-C8AE-4B98-8819-D01E6E8E2CA0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2A0B9CF-9625-48A1-A5EE-718699401B97}">
      <dgm:prSet phldrT="[Text]" custT="1"/>
      <dgm:spPr/>
      <dgm:t>
        <a:bodyPr/>
        <a:lstStyle/>
        <a:p>
          <a:r>
            <a:rPr lang="de-DE" sz="1600" b="1" dirty="0" err="1" smtClean="0"/>
            <a:t>Join</a:t>
          </a:r>
          <a:r>
            <a:rPr lang="de-DE" sz="1600" b="1" dirty="0" smtClean="0"/>
            <a:t> </a:t>
          </a:r>
          <a:r>
            <a:rPr lang="de-DE" sz="1600" b="1" dirty="0" err="1" smtClean="0"/>
            <a:t>hands</a:t>
          </a:r>
          <a:r>
            <a:rPr lang="de-DE" sz="1600" b="1" dirty="0" smtClean="0"/>
            <a:t> </a:t>
          </a:r>
          <a:r>
            <a:rPr lang="de-DE" sz="1600" b="1" dirty="0" err="1" smtClean="0"/>
            <a:t>and</a:t>
          </a:r>
          <a:r>
            <a:rPr lang="de-DE" sz="1600" b="1" dirty="0" smtClean="0"/>
            <a:t> </a:t>
          </a:r>
          <a:r>
            <a:rPr lang="de-DE" sz="1600" b="1" dirty="0" err="1" smtClean="0"/>
            <a:t>work</a:t>
          </a:r>
          <a:r>
            <a:rPr lang="de-DE" sz="1600" b="1" dirty="0" smtClean="0"/>
            <a:t> </a:t>
          </a:r>
          <a:r>
            <a:rPr lang="de-DE" sz="1600" b="1" dirty="0" err="1" smtClean="0"/>
            <a:t>together</a:t>
          </a:r>
          <a:r>
            <a:rPr lang="de-DE" sz="1600" b="1" dirty="0" smtClean="0"/>
            <a:t> </a:t>
          </a:r>
          <a:r>
            <a:rPr lang="de-DE" sz="1600" b="1" dirty="0" err="1" smtClean="0"/>
            <a:t>towards</a:t>
          </a:r>
          <a:r>
            <a:rPr lang="de-DE" sz="1600" b="1" dirty="0" smtClean="0"/>
            <a:t> a </a:t>
          </a:r>
          <a:r>
            <a:rPr lang="de-DE" sz="1600" b="1" dirty="0" err="1" smtClean="0"/>
            <a:t>brighter</a:t>
          </a:r>
          <a:r>
            <a:rPr lang="de-DE" sz="1600" b="1" dirty="0" smtClean="0"/>
            <a:t> </a:t>
          </a:r>
          <a:r>
            <a:rPr lang="de-DE" sz="1600" b="1" dirty="0" err="1" smtClean="0"/>
            <a:t>future</a:t>
          </a:r>
          <a:endParaRPr lang="de-DE" sz="1600" b="1" dirty="0"/>
        </a:p>
      </dgm:t>
    </dgm:pt>
    <dgm:pt modelId="{26B7D77C-3E83-4A7E-9F2C-B1500DE7B77A}" type="parTrans" cxnId="{CC93D3D1-B226-440D-BCED-0A42C853FCF1}">
      <dgm:prSet/>
      <dgm:spPr/>
      <dgm:t>
        <a:bodyPr/>
        <a:lstStyle/>
        <a:p>
          <a:endParaRPr lang="de-DE"/>
        </a:p>
      </dgm:t>
    </dgm:pt>
    <dgm:pt modelId="{97CA4F2B-538A-45D7-B77A-A03792EBF94F}" type="sibTrans" cxnId="{CC93D3D1-B226-440D-BCED-0A42C853FCF1}">
      <dgm:prSet/>
      <dgm:spPr/>
      <dgm:t>
        <a:bodyPr/>
        <a:lstStyle/>
        <a:p>
          <a:endParaRPr lang="de-DE"/>
        </a:p>
      </dgm:t>
    </dgm:pt>
    <dgm:pt modelId="{3230B41B-530D-4BF6-AB67-16F98E789159}">
      <dgm:prSet phldrT="[Text]" custT="1"/>
      <dgm:spPr/>
      <dgm:t>
        <a:bodyPr/>
        <a:lstStyle/>
        <a:p>
          <a:r>
            <a:rPr lang="de-DE" sz="1600" b="1" dirty="0" smtClean="0"/>
            <a:t>Think </a:t>
          </a:r>
          <a:r>
            <a:rPr lang="de-DE" sz="1600" b="1" dirty="0" err="1" smtClean="0"/>
            <a:t>about</a:t>
          </a:r>
          <a:r>
            <a:rPr lang="de-DE" sz="1600" b="1" dirty="0" smtClean="0"/>
            <a:t> </a:t>
          </a:r>
          <a:r>
            <a:rPr lang="de-DE" sz="1600" b="1" dirty="0" err="1" smtClean="0"/>
            <a:t>what</a:t>
          </a:r>
          <a:r>
            <a:rPr lang="de-DE" sz="1600" b="1" dirty="0" smtClean="0"/>
            <a:t> </a:t>
          </a:r>
          <a:r>
            <a:rPr lang="de-DE" sz="1600" b="1" dirty="0" err="1" smtClean="0"/>
            <a:t>you</a:t>
          </a:r>
          <a:r>
            <a:rPr lang="de-DE" sz="1600" b="1" dirty="0" smtClean="0"/>
            <a:t> </a:t>
          </a:r>
          <a:r>
            <a:rPr lang="de-DE" sz="1600" b="1" dirty="0" err="1" smtClean="0"/>
            <a:t>are</a:t>
          </a:r>
          <a:r>
            <a:rPr lang="de-DE" sz="1600" b="1" dirty="0" smtClean="0"/>
            <a:t> </a:t>
          </a:r>
          <a:r>
            <a:rPr lang="de-DE" sz="1600" b="1" dirty="0" err="1" smtClean="0"/>
            <a:t>doing</a:t>
          </a:r>
          <a:r>
            <a:rPr lang="de-DE" sz="1600" b="1" dirty="0" smtClean="0"/>
            <a:t> </a:t>
          </a:r>
          <a:r>
            <a:rPr lang="de-DE" sz="1600" b="1" dirty="0" err="1" smtClean="0"/>
            <a:t>and</a:t>
          </a:r>
          <a:r>
            <a:rPr lang="de-DE" sz="1600" b="1" dirty="0" smtClean="0"/>
            <a:t> </a:t>
          </a:r>
          <a:r>
            <a:rPr lang="de-DE" sz="1600" b="1" dirty="0" err="1" smtClean="0"/>
            <a:t>what</a:t>
          </a:r>
          <a:r>
            <a:rPr lang="de-DE" sz="1600" b="1" dirty="0" smtClean="0"/>
            <a:t> </a:t>
          </a:r>
          <a:r>
            <a:rPr lang="de-DE" sz="1600" b="1" dirty="0" err="1" smtClean="0"/>
            <a:t>its</a:t>
          </a:r>
          <a:r>
            <a:rPr lang="de-DE" sz="1600" b="1" dirty="0" smtClean="0"/>
            <a:t> </a:t>
          </a:r>
          <a:r>
            <a:rPr lang="de-DE" sz="1600" b="1" dirty="0" err="1" smtClean="0"/>
            <a:t>consequences</a:t>
          </a:r>
          <a:r>
            <a:rPr lang="de-DE" sz="1600" b="1" dirty="0" smtClean="0"/>
            <a:t> </a:t>
          </a:r>
          <a:r>
            <a:rPr lang="de-DE" sz="1600" b="1" dirty="0" err="1" smtClean="0"/>
            <a:t>are</a:t>
          </a:r>
          <a:endParaRPr lang="de-DE" sz="1600" b="1" dirty="0"/>
        </a:p>
      </dgm:t>
    </dgm:pt>
    <dgm:pt modelId="{2DD50C0E-D653-497E-96B8-A205C3569062}" type="parTrans" cxnId="{58E1802A-DF0B-4EC2-B00C-CFA56A8BECF0}">
      <dgm:prSet/>
      <dgm:spPr/>
      <dgm:t>
        <a:bodyPr/>
        <a:lstStyle/>
        <a:p>
          <a:endParaRPr lang="de-DE"/>
        </a:p>
      </dgm:t>
    </dgm:pt>
    <dgm:pt modelId="{F1CE90B4-D955-427E-B1A5-1C034068BBE5}" type="sibTrans" cxnId="{58E1802A-DF0B-4EC2-B00C-CFA56A8BECF0}">
      <dgm:prSet/>
      <dgm:spPr/>
      <dgm:t>
        <a:bodyPr/>
        <a:lstStyle/>
        <a:p>
          <a:endParaRPr lang="de-DE"/>
        </a:p>
      </dgm:t>
    </dgm:pt>
    <dgm:pt modelId="{6EFA3A05-6CE1-496E-A3E2-C2EEA31B447D}">
      <dgm:prSet phldrT="[Text]" custT="1"/>
      <dgm:spPr/>
      <dgm:t>
        <a:bodyPr/>
        <a:lstStyle/>
        <a:p>
          <a:r>
            <a:rPr lang="de-DE" sz="2800" b="1" dirty="0" err="1" smtClean="0"/>
            <a:t>Don‘t</a:t>
          </a:r>
          <a:r>
            <a:rPr lang="de-DE" sz="2800" b="1" dirty="0" smtClean="0"/>
            <a:t> </a:t>
          </a:r>
          <a:r>
            <a:rPr lang="de-DE" sz="2800" b="1" dirty="0" err="1" smtClean="0"/>
            <a:t>litter</a:t>
          </a:r>
          <a:endParaRPr lang="de-DE" sz="2800" b="1" dirty="0"/>
        </a:p>
      </dgm:t>
    </dgm:pt>
    <dgm:pt modelId="{0BB688AE-3694-443C-B87A-85911A3C823E}" type="parTrans" cxnId="{FC08F5F5-CD15-451B-B300-30B1709E8C7F}">
      <dgm:prSet/>
      <dgm:spPr/>
      <dgm:t>
        <a:bodyPr/>
        <a:lstStyle/>
        <a:p>
          <a:endParaRPr lang="de-DE"/>
        </a:p>
      </dgm:t>
    </dgm:pt>
    <dgm:pt modelId="{CDF34A11-F9DA-40A3-A362-6DC1452337A4}" type="sibTrans" cxnId="{FC08F5F5-CD15-451B-B300-30B1709E8C7F}">
      <dgm:prSet/>
      <dgm:spPr/>
      <dgm:t>
        <a:bodyPr/>
        <a:lstStyle/>
        <a:p>
          <a:endParaRPr lang="de-DE"/>
        </a:p>
      </dgm:t>
    </dgm:pt>
    <dgm:pt modelId="{6224ED9A-1D66-421E-94C9-90F137B640E5}">
      <dgm:prSet custT="1"/>
      <dgm:spPr/>
      <dgm:t>
        <a:bodyPr/>
        <a:lstStyle/>
        <a:p>
          <a:r>
            <a:rPr lang="de-DE" sz="1400" b="1" dirty="0" err="1" smtClean="0"/>
            <a:t>Use</a:t>
          </a:r>
          <a:r>
            <a:rPr lang="de-DE" sz="1400" b="1" dirty="0" smtClean="0"/>
            <a:t> </a:t>
          </a:r>
          <a:r>
            <a:rPr lang="de-DE" sz="1400" b="1" dirty="0" err="1" smtClean="0"/>
            <a:t>enviromently</a:t>
          </a:r>
          <a:r>
            <a:rPr lang="de-DE" sz="1400" b="1" dirty="0" smtClean="0"/>
            <a:t> </a:t>
          </a:r>
          <a:r>
            <a:rPr lang="de-DE" sz="1400" b="1" dirty="0" err="1" smtClean="0"/>
            <a:t>friendly</a:t>
          </a:r>
          <a:r>
            <a:rPr lang="de-DE" sz="1400" b="1" dirty="0" smtClean="0"/>
            <a:t> </a:t>
          </a:r>
          <a:r>
            <a:rPr lang="de-DE" sz="1400" b="1" dirty="0" err="1" smtClean="0"/>
            <a:t>things</a:t>
          </a:r>
          <a:r>
            <a:rPr lang="de-DE" sz="1400" b="1" dirty="0" smtClean="0"/>
            <a:t>, such </a:t>
          </a:r>
          <a:r>
            <a:rPr lang="de-DE" sz="1400" b="1" dirty="0" err="1" smtClean="0"/>
            <a:t>as</a:t>
          </a:r>
          <a:r>
            <a:rPr lang="de-DE" sz="1400" b="1" dirty="0" smtClean="0"/>
            <a:t>; </a:t>
          </a:r>
          <a:r>
            <a:rPr lang="de-DE" sz="1400" b="1" dirty="0" err="1" smtClean="0"/>
            <a:t>electric</a:t>
          </a:r>
          <a:r>
            <a:rPr lang="de-DE" sz="1400" b="1" dirty="0" smtClean="0"/>
            <a:t> </a:t>
          </a:r>
          <a:r>
            <a:rPr lang="de-DE" sz="1400" b="1" dirty="0" err="1" smtClean="0"/>
            <a:t>cars</a:t>
          </a:r>
          <a:r>
            <a:rPr lang="de-DE" sz="1400" b="1" dirty="0" smtClean="0"/>
            <a:t>, light </a:t>
          </a:r>
          <a:r>
            <a:rPr lang="de-DE" sz="1400" b="1" dirty="0" err="1" smtClean="0"/>
            <a:t>bulps</a:t>
          </a:r>
          <a:r>
            <a:rPr lang="de-DE" sz="1400" b="1" dirty="0" smtClean="0"/>
            <a:t>, </a:t>
          </a:r>
          <a:r>
            <a:rPr lang="de-DE" sz="1400" b="1" dirty="0" err="1" smtClean="0"/>
            <a:t>bicycles</a:t>
          </a:r>
          <a:r>
            <a:rPr lang="de-DE" sz="1400" b="1" dirty="0" smtClean="0"/>
            <a:t>, </a:t>
          </a:r>
          <a:r>
            <a:rPr lang="de-DE" sz="1400" b="1" dirty="0" err="1" smtClean="0"/>
            <a:t>rechargable</a:t>
          </a:r>
          <a:r>
            <a:rPr lang="de-DE" sz="1400" b="1" dirty="0" smtClean="0"/>
            <a:t> </a:t>
          </a:r>
          <a:r>
            <a:rPr lang="de-DE" sz="1400" b="1" dirty="0" err="1" smtClean="0"/>
            <a:t>batteries</a:t>
          </a:r>
          <a:r>
            <a:rPr lang="de-DE" sz="1400" b="1" dirty="0" smtClean="0"/>
            <a:t> </a:t>
          </a:r>
          <a:r>
            <a:rPr lang="de-DE" sz="1400" b="1" dirty="0" err="1" smtClean="0"/>
            <a:t>and</a:t>
          </a:r>
          <a:r>
            <a:rPr lang="de-DE" sz="1400" b="1" dirty="0" smtClean="0"/>
            <a:t> </a:t>
          </a:r>
          <a:r>
            <a:rPr lang="de-DE" sz="1400" b="1" dirty="0" err="1" smtClean="0"/>
            <a:t>much</a:t>
          </a:r>
          <a:r>
            <a:rPr lang="de-DE" sz="1400" b="1" dirty="0" smtClean="0"/>
            <a:t> </a:t>
          </a:r>
          <a:r>
            <a:rPr lang="de-DE" sz="1400" b="1" dirty="0" err="1" smtClean="0"/>
            <a:t>more</a:t>
          </a:r>
          <a:r>
            <a:rPr lang="de-DE" sz="1400" b="1" dirty="0" smtClean="0"/>
            <a:t>.</a:t>
          </a:r>
          <a:endParaRPr lang="de-DE" sz="1400" b="1" dirty="0"/>
        </a:p>
      </dgm:t>
    </dgm:pt>
    <dgm:pt modelId="{84C609A4-E6D9-4EBE-A7E6-50ABA026926B}" type="parTrans" cxnId="{69338F8F-5D5B-412A-B6CA-E0DD36BC4AEE}">
      <dgm:prSet/>
      <dgm:spPr/>
      <dgm:t>
        <a:bodyPr/>
        <a:lstStyle/>
        <a:p>
          <a:endParaRPr lang="de-DE"/>
        </a:p>
      </dgm:t>
    </dgm:pt>
    <dgm:pt modelId="{AAA96032-BC59-4D2E-A89F-FAF1AD4093FB}" type="sibTrans" cxnId="{69338F8F-5D5B-412A-B6CA-E0DD36BC4AEE}">
      <dgm:prSet/>
      <dgm:spPr/>
      <dgm:t>
        <a:bodyPr/>
        <a:lstStyle/>
        <a:p>
          <a:endParaRPr lang="de-DE"/>
        </a:p>
      </dgm:t>
    </dgm:pt>
    <dgm:pt modelId="{511D0362-0268-41D5-9516-199A3780DA91}">
      <dgm:prSet custT="1"/>
      <dgm:spPr/>
      <dgm:t>
        <a:bodyPr/>
        <a:lstStyle/>
        <a:p>
          <a:r>
            <a:rPr lang="de-DE" sz="1800" b="1" dirty="0" err="1" smtClean="0"/>
            <a:t>Don‘t</a:t>
          </a:r>
          <a:r>
            <a:rPr lang="de-DE" sz="1800" b="1" dirty="0" smtClean="0"/>
            <a:t> </a:t>
          </a:r>
          <a:r>
            <a:rPr lang="de-DE" sz="1800" b="1" dirty="0" err="1" smtClean="0"/>
            <a:t>forget</a:t>
          </a:r>
          <a:r>
            <a:rPr lang="de-DE" sz="1800" b="1" dirty="0" smtClean="0"/>
            <a:t> </a:t>
          </a:r>
          <a:r>
            <a:rPr lang="de-DE" sz="1800" b="1" dirty="0" err="1" smtClean="0"/>
            <a:t>to</a:t>
          </a:r>
          <a:r>
            <a:rPr lang="de-DE" sz="1800" b="1" dirty="0" smtClean="0"/>
            <a:t> recycle !</a:t>
          </a:r>
          <a:endParaRPr lang="de-DE" sz="1800" b="1" dirty="0"/>
        </a:p>
      </dgm:t>
    </dgm:pt>
    <dgm:pt modelId="{8E45B134-1C51-44F7-BB80-5295D6172298}" type="parTrans" cxnId="{BF7CF3B5-1DE6-46C7-B99B-752FCD7EABCA}">
      <dgm:prSet/>
      <dgm:spPr/>
      <dgm:t>
        <a:bodyPr/>
        <a:lstStyle/>
        <a:p>
          <a:endParaRPr lang="de-DE"/>
        </a:p>
      </dgm:t>
    </dgm:pt>
    <dgm:pt modelId="{0BDBF0A0-418E-4449-BD31-5FA90D060F1F}" type="sibTrans" cxnId="{BF7CF3B5-1DE6-46C7-B99B-752FCD7EABCA}">
      <dgm:prSet/>
      <dgm:spPr/>
      <dgm:t>
        <a:bodyPr/>
        <a:lstStyle/>
        <a:p>
          <a:endParaRPr lang="de-DE"/>
        </a:p>
      </dgm:t>
    </dgm:pt>
    <dgm:pt modelId="{02416E5F-BC89-48F8-AA6B-02B14C6BD13B}">
      <dgm:prSet custT="1"/>
      <dgm:spPr/>
      <dgm:t>
        <a:bodyPr/>
        <a:lstStyle/>
        <a:p>
          <a:r>
            <a:rPr lang="de-DE" sz="2000" b="1" dirty="0" err="1" smtClean="0"/>
            <a:t>Lets</a:t>
          </a:r>
          <a:r>
            <a:rPr lang="de-DE" sz="2000" b="1" dirty="0" smtClean="0"/>
            <a:t> </a:t>
          </a:r>
          <a:r>
            <a:rPr lang="de-DE" sz="2000" b="1" dirty="0" err="1" smtClean="0"/>
            <a:t>try</a:t>
          </a:r>
          <a:r>
            <a:rPr lang="de-DE" sz="2000" b="1" dirty="0" smtClean="0"/>
            <a:t> </a:t>
          </a:r>
          <a:r>
            <a:rPr lang="de-DE" sz="2000" b="1" dirty="0" err="1" smtClean="0"/>
            <a:t>to</a:t>
          </a:r>
          <a:r>
            <a:rPr lang="de-DE" sz="2000" b="1" dirty="0" smtClean="0"/>
            <a:t> </a:t>
          </a:r>
          <a:r>
            <a:rPr lang="de-DE" sz="2000" b="1" dirty="0" err="1" smtClean="0"/>
            <a:t>make</a:t>
          </a:r>
          <a:r>
            <a:rPr lang="de-DE" sz="2000" b="1" dirty="0" smtClean="0"/>
            <a:t> </a:t>
          </a:r>
          <a:r>
            <a:rPr lang="de-DE" sz="2000" b="1" dirty="0" err="1" smtClean="0"/>
            <a:t>our</a:t>
          </a:r>
          <a:r>
            <a:rPr lang="de-DE" sz="2000" b="1" dirty="0" smtClean="0"/>
            <a:t> planet </a:t>
          </a:r>
          <a:r>
            <a:rPr lang="de-DE" sz="2000" b="1" dirty="0" err="1" smtClean="0"/>
            <a:t>more</a:t>
          </a:r>
          <a:r>
            <a:rPr lang="de-DE" sz="2000" b="1" dirty="0" smtClean="0"/>
            <a:t> </a:t>
          </a:r>
          <a:r>
            <a:rPr lang="de-DE" sz="2000" b="1" dirty="0" err="1" smtClean="0"/>
            <a:t>green</a:t>
          </a:r>
          <a:r>
            <a:rPr lang="de-DE" sz="2000" b="1" dirty="0" smtClean="0"/>
            <a:t> </a:t>
          </a:r>
          <a:r>
            <a:rPr lang="de-DE" sz="2000" b="1" dirty="0" err="1" smtClean="0"/>
            <a:t>every</a:t>
          </a:r>
          <a:r>
            <a:rPr lang="de-DE" sz="2000" b="1" dirty="0" smtClean="0"/>
            <a:t> </a:t>
          </a:r>
          <a:r>
            <a:rPr lang="de-DE" sz="2000" b="1" dirty="0" err="1" smtClean="0"/>
            <a:t>day</a:t>
          </a:r>
          <a:endParaRPr lang="de-DE" sz="2000" b="1" dirty="0"/>
        </a:p>
      </dgm:t>
    </dgm:pt>
    <dgm:pt modelId="{D62B304C-9DEF-401B-A22C-9A1F9CEA1B7F}" type="parTrans" cxnId="{5419FEE2-E240-446B-AD51-C1628ADB08B1}">
      <dgm:prSet/>
      <dgm:spPr/>
      <dgm:t>
        <a:bodyPr/>
        <a:lstStyle/>
        <a:p>
          <a:endParaRPr lang="de-DE"/>
        </a:p>
      </dgm:t>
    </dgm:pt>
    <dgm:pt modelId="{9914FC46-E074-4D45-9186-28A4B1A3101C}" type="sibTrans" cxnId="{5419FEE2-E240-446B-AD51-C1628ADB08B1}">
      <dgm:prSet/>
      <dgm:spPr/>
      <dgm:t>
        <a:bodyPr/>
        <a:lstStyle/>
        <a:p>
          <a:endParaRPr lang="de-DE"/>
        </a:p>
      </dgm:t>
    </dgm:pt>
    <dgm:pt modelId="{49286545-F02D-433F-B449-539451523A6B}" type="pres">
      <dgm:prSet presAssocID="{A8715A7A-C8AE-4B98-8819-D01E6E8E2C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20E3AF54-066C-41A9-B0B5-44B0257D85E9}" type="pres">
      <dgm:prSet presAssocID="{A8715A7A-C8AE-4B98-8819-D01E6E8E2CA0}" presName="pyramid" presStyleLbl="node1" presStyleIdx="0" presStyleCnt="1"/>
      <dgm:spPr/>
    </dgm:pt>
    <dgm:pt modelId="{B64A5A15-B232-4DDC-B763-7934F0A36D2F}" type="pres">
      <dgm:prSet presAssocID="{A8715A7A-C8AE-4B98-8819-D01E6E8E2CA0}" presName="theList" presStyleCnt="0"/>
      <dgm:spPr/>
    </dgm:pt>
    <dgm:pt modelId="{9B1B81E3-3F27-4F83-8DF4-2FC62561A42A}" type="pres">
      <dgm:prSet presAssocID="{92A0B9CF-9625-48A1-A5EE-718699401B97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25ACC9-754C-4D81-8E61-E2FACE015597}" type="pres">
      <dgm:prSet presAssocID="{92A0B9CF-9625-48A1-A5EE-718699401B97}" presName="aSpace" presStyleCnt="0"/>
      <dgm:spPr/>
    </dgm:pt>
    <dgm:pt modelId="{24434144-1945-4ED1-9751-394BC4AACCCE}" type="pres">
      <dgm:prSet presAssocID="{3230B41B-530D-4BF6-AB67-16F98E78915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BFEC27-84E6-48E9-BB52-E71A4A8749FB}" type="pres">
      <dgm:prSet presAssocID="{3230B41B-530D-4BF6-AB67-16F98E789159}" presName="aSpace" presStyleCnt="0"/>
      <dgm:spPr/>
    </dgm:pt>
    <dgm:pt modelId="{BAE393FE-CC09-45A1-BDF2-7C7EBBE036AE}" type="pres">
      <dgm:prSet presAssocID="{6EFA3A05-6CE1-496E-A3E2-C2EEA31B447D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B8270E-C992-4292-9B89-3A64D4FD21F4}" type="pres">
      <dgm:prSet presAssocID="{6EFA3A05-6CE1-496E-A3E2-C2EEA31B447D}" presName="aSpace" presStyleCnt="0"/>
      <dgm:spPr/>
    </dgm:pt>
    <dgm:pt modelId="{9A7945F2-FF3C-465F-AF8B-DE8500B0CC5C}" type="pres">
      <dgm:prSet presAssocID="{6224ED9A-1D66-421E-94C9-90F137B640E5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24071D-26D8-47E4-B42D-F5E45245C26A}" type="pres">
      <dgm:prSet presAssocID="{6224ED9A-1D66-421E-94C9-90F137B640E5}" presName="aSpace" presStyleCnt="0"/>
      <dgm:spPr/>
    </dgm:pt>
    <dgm:pt modelId="{39F0E353-3EEB-44BC-97F9-AC63F2290D25}" type="pres">
      <dgm:prSet presAssocID="{511D0362-0268-41D5-9516-199A3780DA91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C0E6A4-0F98-4D6C-B4D4-5D4305D6CAC5}" type="pres">
      <dgm:prSet presAssocID="{511D0362-0268-41D5-9516-199A3780DA91}" presName="aSpace" presStyleCnt="0"/>
      <dgm:spPr/>
    </dgm:pt>
    <dgm:pt modelId="{7B1BED8A-C62E-4B29-8BC9-DE88B5FFE1EC}" type="pres">
      <dgm:prSet presAssocID="{02416E5F-BC89-48F8-AA6B-02B14C6BD13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B1AA3C-D889-48DA-9683-5BB10E608A1B}" type="pres">
      <dgm:prSet presAssocID="{02416E5F-BC89-48F8-AA6B-02B14C6BD13B}" presName="aSpace" presStyleCnt="0"/>
      <dgm:spPr/>
    </dgm:pt>
  </dgm:ptLst>
  <dgm:cxnLst>
    <dgm:cxn modelId="{B9CDD9ED-6DD9-4BED-B505-45F9DC26285D}" type="presOf" srcId="{6EFA3A05-6CE1-496E-A3E2-C2EEA31B447D}" destId="{BAE393FE-CC09-45A1-BDF2-7C7EBBE036AE}" srcOrd="0" destOrd="0" presId="urn:microsoft.com/office/officeart/2005/8/layout/pyramid2"/>
    <dgm:cxn modelId="{5419FEE2-E240-446B-AD51-C1628ADB08B1}" srcId="{A8715A7A-C8AE-4B98-8819-D01E6E8E2CA0}" destId="{02416E5F-BC89-48F8-AA6B-02B14C6BD13B}" srcOrd="5" destOrd="0" parTransId="{D62B304C-9DEF-401B-A22C-9A1F9CEA1B7F}" sibTransId="{9914FC46-E074-4D45-9186-28A4B1A3101C}"/>
    <dgm:cxn modelId="{FC08F5F5-CD15-451B-B300-30B1709E8C7F}" srcId="{A8715A7A-C8AE-4B98-8819-D01E6E8E2CA0}" destId="{6EFA3A05-6CE1-496E-A3E2-C2EEA31B447D}" srcOrd="2" destOrd="0" parTransId="{0BB688AE-3694-443C-B87A-85911A3C823E}" sibTransId="{CDF34A11-F9DA-40A3-A362-6DC1452337A4}"/>
    <dgm:cxn modelId="{BAB101E9-97E1-4418-9E77-43CFFE8B427B}" type="presOf" srcId="{A8715A7A-C8AE-4B98-8819-D01E6E8E2CA0}" destId="{49286545-F02D-433F-B449-539451523A6B}" srcOrd="0" destOrd="0" presId="urn:microsoft.com/office/officeart/2005/8/layout/pyramid2"/>
    <dgm:cxn modelId="{878BB82B-8487-4308-A608-ECFFFD39B954}" type="presOf" srcId="{511D0362-0268-41D5-9516-199A3780DA91}" destId="{39F0E353-3EEB-44BC-97F9-AC63F2290D25}" srcOrd="0" destOrd="0" presId="urn:microsoft.com/office/officeart/2005/8/layout/pyramid2"/>
    <dgm:cxn modelId="{B4E64BA9-604A-4FB4-82E3-1B2E1E07E8B3}" type="presOf" srcId="{92A0B9CF-9625-48A1-A5EE-718699401B97}" destId="{9B1B81E3-3F27-4F83-8DF4-2FC62561A42A}" srcOrd="0" destOrd="0" presId="urn:microsoft.com/office/officeart/2005/8/layout/pyramid2"/>
    <dgm:cxn modelId="{8CA7C055-1B72-476D-90E9-90AC4A1EAFDF}" type="presOf" srcId="{6224ED9A-1D66-421E-94C9-90F137B640E5}" destId="{9A7945F2-FF3C-465F-AF8B-DE8500B0CC5C}" srcOrd="0" destOrd="0" presId="urn:microsoft.com/office/officeart/2005/8/layout/pyramid2"/>
    <dgm:cxn modelId="{58E1802A-DF0B-4EC2-B00C-CFA56A8BECF0}" srcId="{A8715A7A-C8AE-4B98-8819-D01E6E8E2CA0}" destId="{3230B41B-530D-4BF6-AB67-16F98E789159}" srcOrd="1" destOrd="0" parTransId="{2DD50C0E-D653-497E-96B8-A205C3569062}" sibTransId="{F1CE90B4-D955-427E-B1A5-1C034068BBE5}"/>
    <dgm:cxn modelId="{9B6BBD0C-5137-47A5-A9E5-DAD2A1A78F7B}" type="presOf" srcId="{3230B41B-530D-4BF6-AB67-16F98E789159}" destId="{24434144-1945-4ED1-9751-394BC4AACCCE}" srcOrd="0" destOrd="0" presId="urn:microsoft.com/office/officeart/2005/8/layout/pyramid2"/>
    <dgm:cxn modelId="{CC93D3D1-B226-440D-BCED-0A42C853FCF1}" srcId="{A8715A7A-C8AE-4B98-8819-D01E6E8E2CA0}" destId="{92A0B9CF-9625-48A1-A5EE-718699401B97}" srcOrd="0" destOrd="0" parTransId="{26B7D77C-3E83-4A7E-9F2C-B1500DE7B77A}" sibTransId="{97CA4F2B-538A-45D7-B77A-A03792EBF94F}"/>
    <dgm:cxn modelId="{B94A44ED-5290-4B02-9296-D2B6B12A108E}" type="presOf" srcId="{02416E5F-BC89-48F8-AA6B-02B14C6BD13B}" destId="{7B1BED8A-C62E-4B29-8BC9-DE88B5FFE1EC}" srcOrd="0" destOrd="0" presId="urn:microsoft.com/office/officeart/2005/8/layout/pyramid2"/>
    <dgm:cxn modelId="{69338F8F-5D5B-412A-B6CA-E0DD36BC4AEE}" srcId="{A8715A7A-C8AE-4B98-8819-D01E6E8E2CA0}" destId="{6224ED9A-1D66-421E-94C9-90F137B640E5}" srcOrd="3" destOrd="0" parTransId="{84C609A4-E6D9-4EBE-A7E6-50ABA026926B}" sibTransId="{AAA96032-BC59-4D2E-A89F-FAF1AD4093FB}"/>
    <dgm:cxn modelId="{BF7CF3B5-1DE6-46C7-B99B-752FCD7EABCA}" srcId="{A8715A7A-C8AE-4B98-8819-D01E6E8E2CA0}" destId="{511D0362-0268-41D5-9516-199A3780DA91}" srcOrd="4" destOrd="0" parTransId="{8E45B134-1C51-44F7-BB80-5295D6172298}" sibTransId="{0BDBF0A0-418E-4449-BD31-5FA90D060F1F}"/>
    <dgm:cxn modelId="{6D322967-36CB-478F-A1C8-BEBA8FE32998}" type="presParOf" srcId="{49286545-F02D-433F-B449-539451523A6B}" destId="{20E3AF54-066C-41A9-B0B5-44B0257D85E9}" srcOrd="0" destOrd="0" presId="urn:microsoft.com/office/officeart/2005/8/layout/pyramid2"/>
    <dgm:cxn modelId="{6C2351F3-295A-4EF9-B2AC-668E5F7BC7EF}" type="presParOf" srcId="{49286545-F02D-433F-B449-539451523A6B}" destId="{B64A5A15-B232-4DDC-B763-7934F0A36D2F}" srcOrd="1" destOrd="0" presId="urn:microsoft.com/office/officeart/2005/8/layout/pyramid2"/>
    <dgm:cxn modelId="{506AA65C-4EAC-405A-A8CF-13A2F42BCA77}" type="presParOf" srcId="{B64A5A15-B232-4DDC-B763-7934F0A36D2F}" destId="{9B1B81E3-3F27-4F83-8DF4-2FC62561A42A}" srcOrd="0" destOrd="0" presId="urn:microsoft.com/office/officeart/2005/8/layout/pyramid2"/>
    <dgm:cxn modelId="{5A2107A8-B5E7-4171-9DB9-72995A2D200F}" type="presParOf" srcId="{B64A5A15-B232-4DDC-B763-7934F0A36D2F}" destId="{5E25ACC9-754C-4D81-8E61-E2FACE015597}" srcOrd="1" destOrd="0" presId="urn:microsoft.com/office/officeart/2005/8/layout/pyramid2"/>
    <dgm:cxn modelId="{1923B0FB-8DFE-4F40-838F-E4606A0917D9}" type="presParOf" srcId="{B64A5A15-B232-4DDC-B763-7934F0A36D2F}" destId="{24434144-1945-4ED1-9751-394BC4AACCCE}" srcOrd="2" destOrd="0" presId="urn:microsoft.com/office/officeart/2005/8/layout/pyramid2"/>
    <dgm:cxn modelId="{B99F1F15-372E-48ED-8A64-E49CB9C1B07F}" type="presParOf" srcId="{B64A5A15-B232-4DDC-B763-7934F0A36D2F}" destId="{84BFEC27-84E6-48E9-BB52-E71A4A8749FB}" srcOrd="3" destOrd="0" presId="urn:microsoft.com/office/officeart/2005/8/layout/pyramid2"/>
    <dgm:cxn modelId="{6544B767-6F9F-49FD-BF76-06CA3FBD79D1}" type="presParOf" srcId="{B64A5A15-B232-4DDC-B763-7934F0A36D2F}" destId="{BAE393FE-CC09-45A1-BDF2-7C7EBBE036AE}" srcOrd="4" destOrd="0" presId="urn:microsoft.com/office/officeart/2005/8/layout/pyramid2"/>
    <dgm:cxn modelId="{DE3E0617-8B0F-4275-B8AC-0318DC6E989B}" type="presParOf" srcId="{B64A5A15-B232-4DDC-B763-7934F0A36D2F}" destId="{28B8270E-C992-4292-9B89-3A64D4FD21F4}" srcOrd="5" destOrd="0" presId="urn:microsoft.com/office/officeart/2005/8/layout/pyramid2"/>
    <dgm:cxn modelId="{52627816-A071-4D00-A6F7-A1565B6E4E7B}" type="presParOf" srcId="{B64A5A15-B232-4DDC-B763-7934F0A36D2F}" destId="{9A7945F2-FF3C-465F-AF8B-DE8500B0CC5C}" srcOrd="6" destOrd="0" presId="urn:microsoft.com/office/officeart/2005/8/layout/pyramid2"/>
    <dgm:cxn modelId="{0B577CED-B1B8-46E0-9FD8-85ED4D23842E}" type="presParOf" srcId="{B64A5A15-B232-4DDC-B763-7934F0A36D2F}" destId="{5224071D-26D8-47E4-B42D-F5E45245C26A}" srcOrd="7" destOrd="0" presId="urn:microsoft.com/office/officeart/2005/8/layout/pyramid2"/>
    <dgm:cxn modelId="{BC74E773-7BC1-46FB-8440-63F8BB0659F6}" type="presParOf" srcId="{B64A5A15-B232-4DDC-B763-7934F0A36D2F}" destId="{39F0E353-3EEB-44BC-97F9-AC63F2290D25}" srcOrd="8" destOrd="0" presId="urn:microsoft.com/office/officeart/2005/8/layout/pyramid2"/>
    <dgm:cxn modelId="{1AD6596A-22D6-4A1D-A2FC-B13EC918A7ED}" type="presParOf" srcId="{B64A5A15-B232-4DDC-B763-7934F0A36D2F}" destId="{CDC0E6A4-0F98-4D6C-B4D4-5D4305D6CAC5}" srcOrd="9" destOrd="0" presId="urn:microsoft.com/office/officeart/2005/8/layout/pyramid2"/>
    <dgm:cxn modelId="{3AAA97EF-22CC-41BB-A5B4-3850AAF1C3CA}" type="presParOf" srcId="{B64A5A15-B232-4DDC-B763-7934F0A36D2F}" destId="{7B1BED8A-C62E-4B29-8BC9-DE88B5FFE1EC}" srcOrd="10" destOrd="0" presId="urn:microsoft.com/office/officeart/2005/8/layout/pyramid2"/>
    <dgm:cxn modelId="{A0C9F182-F2C9-4342-A7ED-9EB433785C5D}" type="presParOf" srcId="{B64A5A15-B232-4DDC-B763-7934F0A36D2F}" destId="{54B1AA3C-D889-48DA-9683-5BB10E608A1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64BD-BDB4-46B8-9307-1696F921DAC5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72EEF-9A5B-486D-BE70-E88BBA08600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1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2EEF-9A5B-486D-BE70-E88BBA08600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74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2EEF-9A5B-486D-BE70-E88BBA086000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93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3C68935-9B4F-425A-AB8B-F67843BAD1AD}" type="datetimeFigureOut">
              <a:rPr lang="de-DE" smtClean="0"/>
              <a:pPr/>
              <a:t>12.02.2020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010CA44-A8B0-4883-9DF6-33D7D2FF561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.bp.blogspot.com/-cG3wpXhUnYM/TtZL5B7brtI/AAAAAAAAvmc/MlPxoPXPKz8/s1600/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2.bp.blogspot.com/-S_dIF7z5sNc/TtZMggJQoLI/AAAAAAAAvoE/pXACJH5Lz3U/s1600/1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majority.com/wp-content/uploads/2012/09/hole-in-ozone-layer.jpe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4.bp.blogspot.com/_qEyew0gVMFA/TSShZW8BjbI/AAAAAAAAATo/S3cAY_qitWA/s1600/18c4c_kyoto_protocol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//upload.wikimedia.org/wikipedia/commons/8/8c/Kyoto_protocol_parties_and_2012-2020_commitments.sv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wikia.com/pollutionfacts/images/c/c3/Soil_pollution_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88832" cy="1470025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de-DE" dirty="0" smtClean="0"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92D050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</a:rPr>
              <a:t>Pollution</a:t>
            </a:r>
            <a:endParaRPr lang="de-DE" dirty="0">
              <a:solidFill>
                <a:schemeClr val="bg1">
                  <a:lumMod val="85000"/>
                </a:schemeClr>
              </a:solidFill>
              <a:effectLst>
                <a:glow rad="101600">
                  <a:srgbClr val="92D050">
                    <a:alpha val="60000"/>
                  </a:srgb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6858000" cy="990600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Ajit Kr Chauhan</a:t>
            </a:r>
            <a:endParaRPr lang="de-DE" dirty="0" smtClean="0"/>
          </a:p>
          <a:p>
            <a:r>
              <a:rPr lang="de-DE" dirty="0" smtClean="0"/>
              <a:t>Assistant Professor</a:t>
            </a:r>
            <a:endParaRPr lang="de-DE" dirty="0"/>
          </a:p>
        </p:txBody>
      </p:sp>
      <p:pic>
        <p:nvPicPr>
          <p:cNvPr id="1026" name="Picture 2" descr="http://theterramarproject.org/thedailycatch/wp-content/uploads/2012/09/article-0-14E285F6000005DC-205_964x59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05691"/>
            <a:ext cx="3168352" cy="2113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extLst/>
        </p:spPr>
      </p:pic>
      <p:pic>
        <p:nvPicPr>
          <p:cNvPr id="1028" name="Picture 4" descr="pollution red sky sm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0754"/>
            <a:ext cx="3004993" cy="2003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  <a:extLst/>
        </p:spPr>
      </p:pic>
      <p:pic>
        <p:nvPicPr>
          <p:cNvPr id="1030" name="Picture 6" descr="Terra Rossa So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60754"/>
            <a:ext cx="194421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7715" y="1988840"/>
            <a:ext cx="5081239" cy="3816424"/>
          </a:xfrm>
        </p:spPr>
        <p:txBody>
          <a:bodyPr/>
          <a:lstStyle/>
          <a:p>
            <a:r>
              <a:rPr lang="en-US" dirty="0"/>
              <a:t>Water pollution affects plants and organisms living in these areas of dirty water. </a:t>
            </a:r>
            <a:endParaRPr lang="en-US" dirty="0" smtClean="0"/>
          </a:p>
          <a:p>
            <a:r>
              <a:rPr lang="en-US" dirty="0"/>
              <a:t>Water pollution </a:t>
            </a:r>
            <a:r>
              <a:rPr lang="en-US" dirty="0" smtClean="0"/>
              <a:t>requires </a:t>
            </a:r>
            <a:r>
              <a:rPr lang="en-US" dirty="0"/>
              <a:t>on going evaluation and revision of water resource policy at all </a:t>
            </a:r>
            <a:r>
              <a:rPr lang="en-US" dirty="0" smtClean="0"/>
              <a:t>levels.</a:t>
            </a:r>
          </a:p>
          <a:p>
            <a:r>
              <a:rPr lang="en-US" dirty="0" smtClean="0"/>
              <a:t>It </a:t>
            </a:r>
            <a:r>
              <a:rPr lang="en-US" dirty="0"/>
              <a:t>has been suggested that it is the leading worldwide cause of deaths and </a:t>
            </a:r>
            <a:r>
              <a:rPr lang="en-US" dirty="0" smtClean="0"/>
              <a:t>diseases. 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781800" cy="1600200"/>
          </a:xfrm>
        </p:spPr>
        <p:txBody>
          <a:bodyPr/>
          <a:lstStyle/>
          <a:p>
            <a:r>
              <a:rPr lang="de-DE" dirty="0" err="1" smtClean="0"/>
              <a:t>Water</a:t>
            </a:r>
            <a:r>
              <a:rPr lang="de-DE" dirty="0" smtClean="0"/>
              <a:t> Pollution</a:t>
            </a:r>
            <a:endParaRPr lang="de-DE" dirty="0"/>
          </a:p>
        </p:txBody>
      </p:sp>
      <p:pic>
        <p:nvPicPr>
          <p:cNvPr id="7170" name="Picture 2" descr="http://2.bp.blogspot.com/-cG3wpXhUnYM/TtZL5B7brtI/AAAAAAAAvmc/MlPxoPXPKz8/s640/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7042"/>
            <a:ext cx="3528392" cy="3298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3886200"/>
          </a:xfrm>
        </p:spPr>
        <p:txBody>
          <a:bodyPr>
            <a:normAutofit fontScale="92500"/>
          </a:bodyPr>
          <a:lstStyle/>
          <a:p>
            <a:r>
              <a:rPr lang="en-US" dirty="0"/>
              <a:t>it accounts for the deaths of more than 14,000 people </a:t>
            </a:r>
            <a:r>
              <a:rPr lang="en-US" dirty="0" smtClean="0"/>
              <a:t>daily worldwide.</a:t>
            </a:r>
          </a:p>
          <a:p>
            <a:r>
              <a:rPr lang="en-US" dirty="0" smtClean="0"/>
              <a:t>90</a:t>
            </a:r>
            <a:r>
              <a:rPr lang="en-US" dirty="0"/>
              <a:t>% of China's cities suffer from some degree of water </a:t>
            </a:r>
            <a:r>
              <a:rPr lang="en-US" dirty="0" smtClean="0"/>
              <a:t>pollution.</a:t>
            </a:r>
          </a:p>
          <a:p>
            <a:r>
              <a:rPr lang="en-US" dirty="0"/>
              <a:t>nearly 500 million people lack access to safe drinking </a:t>
            </a:r>
            <a:r>
              <a:rPr lang="en-US" dirty="0" smtClean="0"/>
              <a:t>water.</a:t>
            </a:r>
          </a:p>
          <a:p>
            <a:r>
              <a:rPr lang="en-US" dirty="0" smtClean="0"/>
              <a:t>Aside from human impact, there are natural causes as well, such as: volcanoes</a:t>
            </a:r>
            <a:r>
              <a:rPr lang="en-US" dirty="0"/>
              <a:t>, algae blooms, storms, and </a:t>
            </a:r>
            <a:r>
              <a:rPr lang="en-US" dirty="0" smtClean="0"/>
              <a:t>earthquakes.</a:t>
            </a:r>
          </a:p>
          <a:p>
            <a:r>
              <a:rPr lang="en-US" dirty="0" smtClean="0"/>
              <a:t>Groundwater pollution, is made from ongoing releases of chemical or radionuclide contaminants into soil.</a:t>
            </a:r>
            <a:endParaRPr lang="de-DE" dirty="0" smtClean="0"/>
          </a:p>
          <a:p>
            <a:endParaRPr lang="en-US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1600200"/>
          </a:xfrm>
        </p:spPr>
        <p:txBody>
          <a:bodyPr>
            <a:norm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Pollution </a:t>
            </a:r>
            <a:r>
              <a:rPr lang="de-DE" dirty="0" err="1" smtClean="0"/>
              <a:t>effects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0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80728"/>
            <a:ext cx="7543800" cy="2952328"/>
          </a:xfrm>
        </p:spPr>
        <p:txBody>
          <a:bodyPr/>
          <a:lstStyle/>
          <a:p>
            <a:r>
              <a:rPr lang="en-US" dirty="0"/>
              <a:t>laws </a:t>
            </a:r>
            <a:r>
              <a:rPr lang="en-US" dirty="0" smtClean="0"/>
              <a:t>do </a:t>
            </a:r>
            <a:r>
              <a:rPr lang="en-US" dirty="0"/>
              <a:t>exist and if everybody would abide by it, we would be one step closer to clean water </a:t>
            </a:r>
            <a:endParaRPr lang="de-DE" dirty="0"/>
          </a:p>
          <a:p>
            <a:r>
              <a:rPr lang="en-US" dirty="0" smtClean="0"/>
              <a:t>don’t </a:t>
            </a:r>
            <a:r>
              <a:rPr lang="en-US" dirty="0"/>
              <a:t>use pesticides or other chemicals </a:t>
            </a:r>
            <a:endParaRPr lang="de-DE" dirty="0"/>
          </a:p>
          <a:p>
            <a:r>
              <a:rPr lang="en-US" dirty="0" smtClean="0"/>
              <a:t>driving </a:t>
            </a:r>
            <a:r>
              <a:rPr lang="en-US" dirty="0"/>
              <a:t>less with car or/and use </a:t>
            </a:r>
            <a:r>
              <a:rPr lang="en-US" dirty="0" err="1"/>
              <a:t>puplic</a:t>
            </a:r>
            <a:r>
              <a:rPr lang="en-US" dirty="0"/>
              <a:t> transportation </a:t>
            </a:r>
            <a:endParaRPr lang="de-DE" dirty="0"/>
          </a:p>
          <a:p>
            <a:r>
              <a:rPr lang="en-US" dirty="0" smtClean="0"/>
              <a:t>use </a:t>
            </a:r>
            <a:r>
              <a:rPr lang="en-US" dirty="0"/>
              <a:t>less plastics and don’t </a:t>
            </a:r>
            <a:r>
              <a:rPr lang="en-US" dirty="0" smtClean="0"/>
              <a:t>litter. 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Pollution Solutions</a:t>
            </a:r>
            <a:endParaRPr lang="de-DE" dirty="0"/>
          </a:p>
        </p:txBody>
      </p:sp>
      <p:pic>
        <p:nvPicPr>
          <p:cNvPr id="8194" name="Picture 2" descr="http://2.bp.blogspot.com/-S_dIF7z5sNc/TtZMggJQoLI/AAAAAAAAvoE/pXACJH5Lz3U/s640/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34" y="3573016"/>
            <a:ext cx="5112568" cy="2583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556792"/>
            <a:ext cx="75438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Air pollution occurs when the air contains gases, dust, fumes or </a:t>
            </a:r>
            <a:r>
              <a:rPr lang="en-US" dirty="0" smtClean="0"/>
              <a:t>odor </a:t>
            </a:r>
            <a:r>
              <a:rPr lang="en-US" dirty="0"/>
              <a:t>in harmful </a:t>
            </a:r>
            <a:r>
              <a:rPr lang="en-US" dirty="0" smtClean="0"/>
              <a:t>amounts, amounts </a:t>
            </a:r>
            <a:r>
              <a:rPr lang="en-US" dirty="0"/>
              <a:t>which could be harmful to the health or comfort of humans and animals or which could cause damage to plants and materials</a:t>
            </a:r>
            <a:r>
              <a:rPr lang="en-US" dirty="0" smtClean="0"/>
              <a:t>.</a:t>
            </a:r>
          </a:p>
          <a:p>
            <a:r>
              <a:rPr lang="en-US" dirty="0"/>
              <a:t>Because of air pollution the balance in the Earth’s atmosphere is being disturbed by humans with the increase of the famous greenhouse </a:t>
            </a:r>
            <a:r>
              <a:rPr lang="en-US" dirty="0" smtClean="0"/>
              <a:t>effect.</a:t>
            </a:r>
          </a:p>
          <a:p>
            <a:r>
              <a:rPr lang="en-US" dirty="0"/>
              <a:t>Air pollution in wildlife areas can cause birth defects, impotency and disease in animals</a:t>
            </a:r>
            <a:r>
              <a:rPr lang="en-US" dirty="0" smtClean="0"/>
              <a:t>.</a:t>
            </a:r>
          </a:p>
          <a:p>
            <a:r>
              <a:rPr lang="en-US" dirty="0"/>
              <a:t>Ozone depletion is probably the most talked about reason for stopping pollution in </a:t>
            </a:r>
            <a:r>
              <a:rPr lang="en-US" dirty="0" smtClean="0"/>
              <a:t>general.</a:t>
            </a:r>
            <a:endParaRPr lang="de-DE" dirty="0"/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6781800" cy="1600200"/>
          </a:xfrm>
        </p:spPr>
        <p:txBody>
          <a:bodyPr/>
          <a:lstStyle/>
          <a:p>
            <a:r>
              <a:rPr lang="de-DE" dirty="0" smtClean="0"/>
              <a:t>Air Pollution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25932"/>
            <a:ext cx="6781800" cy="1600200"/>
          </a:xfrm>
        </p:spPr>
        <p:txBody>
          <a:bodyPr/>
          <a:lstStyle/>
          <a:p>
            <a:r>
              <a:rPr lang="de-DE" dirty="0" smtClean="0"/>
              <a:t>Air Pollution </a:t>
            </a:r>
            <a:r>
              <a:rPr lang="de-DE" dirty="0" err="1" smtClean="0"/>
              <a:t>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5896" y="1772816"/>
            <a:ext cx="4968552" cy="4320480"/>
          </a:xfrm>
        </p:spPr>
        <p:txBody>
          <a:bodyPr>
            <a:normAutofit/>
          </a:bodyPr>
          <a:lstStyle/>
          <a:p>
            <a:r>
              <a:rPr lang="en-US" dirty="0"/>
              <a:t>The ozone layer is gradually being destroyed by man-made chemicals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UV rays can have big effects on humans and can cause skin cancer, cataracts and impaired immune systems. </a:t>
            </a:r>
            <a:endParaRPr lang="en-US" dirty="0" smtClean="0"/>
          </a:p>
          <a:p>
            <a:r>
              <a:rPr lang="en-US" dirty="0"/>
              <a:t>But with the increasing amounts of carbon dioxide and methane release the Earths average temperature will surely rise unless a change is made. </a:t>
            </a:r>
            <a:endParaRPr lang="en-US" dirty="0" smtClean="0"/>
          </a:p>
          <a:p>
            <a:endParaRPr lang="de-DE" dirty="0"/>
          </a:p>
        </p:txBody>
      </p:sp>
      <p:pic>
        <p:nvPicPr>
          <p:cNvPr id="1028" name="Picture 4" descr="http://www.damajority.com/wp-content/uploads/2012/09/hole-in-ozone-layer-300x225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0" y="1988840"/>
            <a:ext cx="3024336" cy="2268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6781800" cy="1600200"/>
          </a:xfrm>
        </p:spPr>
        <p:txBody>
          <a:bodyPr/>
          <a:lstStyle/>
          <a:p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ir Toxins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28800"/>
            <a:ext cx="5616624" cy="4318248"/>
          </a:xfrm>
        </p:spPr>
        <p:txBody>
          <a:bodyPr/>
          <a:lstStyle/>
          <a:p>
            <a:r>
              <a:rPr lang="en-US" dirty="0"/>
              <a:t>Toxic air pollutants can be considered into 3 categories:  </a:t>
            </a:r>
            <a:endParaRPr lang="de-DE" dirty="0"/>
          </a:p>
          <a:p>
            <a:r>
              <a:rPr lang="en-US" dirty="0"/>
              <a:t>Gases, liquid aerosols and particles. </a:t>
            </a:r>
            <a:endParaRPr lang="en-US" dirty="0" smtClean="0"/>
          </a:p>
          <a:p>
            <a:r>
              <a:rPr lang="en-US" dirty="0" smtClean="0"/>
              <a:t>Gases </a:t>
            </a:r>
            <a:r>
              <a:rPr lang="en-US" dirty="0"/>
              <a:t>including benzene, toluene and xylenes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Liquids </a:t>
            </a:r>
            <a:r>
              <a:rPr lang="en-US" dirty="0"/>
              <a:t>like </a:t>
            </a:r>
            <a:r>
              <a:rPr lang="en-US" dirty="0" err="1"/>
              <a:t>perchloroethylene</a:t>
            </a:r>
            <a:r>
              <a:rPr lang="en-US" dirty="0"/>
              <a:t>  and methylene chloride. </a:t>
            </a:r>
            <a:endParaRPr lang="en-US" dirty="0" smtClean="0"/>
          </a:p>
          <a:p>
            <a:r>
              <a:rPr lang="en-US" dirty="0" smtClean="0"/>
              <a:t>Particles </a:t>
            </a:r>
            <a:r>
              <a:rPr lang="en-US" dirty="0"/>
              <a:t>including heavy metals- cadmium, chromium, lead and mercury. </a:t>
            </a:r>
            <a:endParaRPr lang="de-DE" dirty="0"/>
          </a:p>
        </p:txBody>
      </p:sp>
      <p:pic>
        <p:nvPicPr>
          <p:cNvPr id="4" name="Picture 2" descr="http://www.lbl.gov/Education/HGP-images/air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067604" cy="264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6781800" cy="1600200"/>
          </a:xfrm>
        </p:spPr>
        <p:txBody>
          <a:bodyPr/>
          <a:lstStyle/>
          <a:p>
            <a:r>
              <a:rPr lang="de-DE" dirty="0" smtClean="0"/>
              <a:t>Air Pollution </a:t>
            </a:r>
            <a:r>
              <a:rPr lang="de-DE" dirty="0" err="1" smtClean="0"/>
              <a:t>solution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886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Enforcing </a:t>
            </a:r>
            <a:r>
              <a:rPr lang="en-US" dirty="0"/>
              <a:t>pollution emission limits on cars, trucks and factories; </a:t>
            </a:r>
            <a:endParaRPr lang="de-DE" dirty="0"/>
          </a:p>
          <a:p>
            <a:pPr lvl="0"/>
            <a:r>
              <a:rPr lang="en-US" dirty="0"/>
              <a:t>Developing State Environmental Protection Policies (SEPP): these set rules that cars, trucks, factories and businesses must follow to </a:t>
            </a:r>
            <a:r>
              <a:rPr lang="en-US" dirty="0" err="1"/>
              <a:t>minimise</a:t>
            </a:r>
            <a:r>
              <a:rPr lang="en-US" dirty="0"/>
              <a:t> pollution; </a:t>
            </a:r>
            <a:endParaRPr lang="de-DE" dirty="0"/>
          </a:p>
          <a:p>
            <a:pPr lvl="0"/>
            <a:r>
              <a:rPr lang="en-US" dirty="0"/>
              <a:t>Managing Air Monitoring Stations, which helps EPA monitor the health of the air; </a:t>
            </a:r>
            <a:endParaRPr lang="de-DE" dirty="0"/>
          </a:p>
          <a:p>
            <a:pPr lvl="0"/>
            <a:r>
              <a:rPr lang="en-US" dirty="0"/>
              <a:t>Talking with community, industry and government; </a:t>
            </a:r>
            <a:endParaRPr lang="de-DE" dirty="0"/>
          </a:p>
          <a:p>
            <a:pPr lvl="0"/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 err="1" smtClean="0"/>
              <a:t>campaigns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5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-34897"/>
            <a:ext cx="6781800" cy="1600200"/>
          </a:xfrm>
        </p:spPr>
        <p:txBody>
          <a:bodyPr/>
          <a:lstStyle/>
          <a:p>
            <a:r>
              <a:rPr lang="de-DE" dirty="0" smtClean="0"/>
              <a:t>Noise Pollution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Noise </a:t>
            </a:r>
            <a:r>
              <a:rPr lang="en-US" dirty="0"/>
              <a:t>is really any unwanted sound, some sound that isn't natural to given environment and it causes disturbance to not only natural processes but can also cause harm to human </a:t>
            </a:r>
            <a:r>
              <a:rPr lang="en-US" dirty="0" smtClean="0"/>
              <a:t>society.</a:t>
            </a:r>
          </a:p>
          <a:p>
            <a:r>
              <a:rPr lang="en-US" dirty="0"/>
              <a:t>Noise pollution can </a:t>
            </a:r>
            <a:r>
              <a:rPr lang="en-US" dirty="0" smtClean="0"/>
              <a:t>become a </a:t>
            </a:r>
            <a:r>
              <a:rPr lang="en-US" dirty="0"/>
              <a:t>big environmental problem in some areas</a:t>
            </a:r>
            <a:r>
              <a:rPr lang="en-US" dirty="0" smtClean="0"/>
              <a:t>.</a:t>
            </a:r>
          </a:p>
          <a:p>
            <a:r>
              <a:rPr lang="en-US" dirty="0"/>
              <a:t>More serious noise can even significantly reduce usable habitats for many sound-sensible animals, and can in the end even result in extinction of some </a:t>
            </a:r>
            <a:r>
              <a:rPr lang="en-US" dirty="0" smtClean="0"/>
              <a:t>species</a:t>
            </a:r>
          </a:p>
          <a:p>
            <a:r>
              <a:rPr lang="en-US" dirty="0"/>
              <a:t>Noise pollution doesn't have only negative effect on animals but can also have negative impact on human health.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2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781800" cy="1240160"/>
          </a:xfrm>
        </p:spPr>
        <p:txBody>
          <a:bodyPr/>
          <a:lstStyle/>
          <a:p>
            <a:r>
              <a:rPr lang="de-DE" dirty="0" smtClean="0"/>
              <a:t>Noise Pollution </a:t>
            </a:r>
            <a:r>
              <a:rPr lang="de-DE" dirty="0" err="1" smtClean="0"/>
              <a:t>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72816"/>
            <a:ext cx="4248472" cy="4536504"/>
          </a:xfrm>
        </p:spPr>
        <p:txBody>
          <a:bodyPr/>
          <a:lstStyle/>
          <a:p>
            <a:r>
              <a:rPr lang="en-US" dirty="0" smtClean="0"/>
              <a:t>Exposure to too </a:t>
            </a:r>
            <a:r>
              <a:rPr lang="en-US" dirty="0"/>
              <a:t>much noise can lead to stress, aggression, sleep disturbance, hearing loss, and different other psychological issues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Noise </a:t>
            </a:r>
            <a:r>
              <a:rPr lang="en-US" dirty="0"/>
              <a:t>pollution doesn't have only negative effect on animals but can also have negative impact on human health.</a:t>
            </a:r>
            <a:endParaRPr lang="de-DE" dirty="0"/>
          </a:p>
          <a:p>
            <a:endParaRPr lang="de-DE" dirty="0"/>
          </a:p>
        </p:txBody>
      </p:sp>
      <p:pic>
        <p:nvPicPr>
          <p:cNvPr id="3074" name="Picture 2" descr="http://mrsgsbiologyclass.edublogs.org/files/2012/10/Noise-Pollution-vurhl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366170" cy="211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62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Noise Pollution ?</a:t>
            </a:r>
            <a:endParaRPr lang="de-DE" dirty="0"/>
          </a:p>
        </p:txBody>
      </p:sp>
      <p:pic>
        <p:nvPicPr>
          <p:cNvPr id="4098" name="Picture 2" descr="http://www.noisecontrol.com/wp-content/uploads/2012/10/Effectsofn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838575" cy="2962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808797032"/>
              </p:ext>
            </p:extLst>
          </p:nvPr>
        </p:nvGraphicFramePr>
        <p:xfrm>
          <a:off x="3275856" y="404664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77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de-DE" dirty="0" smtClean="0"/>
              <a:t>Pollution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08512" cy="5040560"/>
          </a:xfrm>
        </p:spPr>
        <p:txBody>
          <a:bodyPr>
            <a:normAutofit/>
          </a:bodyPr>
          <a:lstStyle/>
          <a:p>
            <a:r>
              <a:rPr lang="en-US" dirty="0"/>
              <a:t>Life on earth exists in a very delicate </a:t>
            </a:r>
            <a:r>
              <a:rPr lang="en-US" dirty="0" smtClean="0"/>
              <a:t>balance</a:t>
            </a:r>
          </a:p>
          <a:p>
            <a:r>
              <a:rPr lang="en-US" dirty="0" smtClean="0"/>
              <a:t>Any </a:t>
            </a:r>
            <a:r>
              <a:rPr lang="en-US" dirty="0"/>
              <a:t>imbalance in this ecosystem due to environmental pollution results in </a:t>
            </a:r>
            <a:r>
              <a:rPr lang="en-US" dirty="0" smtClean="0"/>
              <a:t>contamination.</a:t>
            </a:r>
          </a:p>
          <a:p>
            <a:r>
              <a:rPr lang="en-US" dirty="0" smtClean="0"/>
              <a:t>Pollution became a popular issue after World War II.</a:t>
            </a:r>
          </a:p>
          <a:p>
            <a:r>
              <a:rPr lang="en-US" dirty="0" smtClean="0"/>
              <a:t>Pollution dates back all the way to the prehistoric times when man first started to create fires. 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pic>
        <p:nvPicPr>
          <p:cNvPr id="2050" name="Picture 2" descr="http://4.bp.blogspot.com/_6CHDYqoDyu0/SezR2KpBDSI/AAAAAAAAABw/nz4tARD6c2c/s400/tire+fire+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81000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Noise Pollution Solution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196752"/>
            <a:ext cx="3456384" cy="4680520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smtClean="0"/>
              <a:t>Strick </a:t>
            </a:r>
            <a:r>
              <a:rPr lang="de-DE" b="1" u="sng" dirty="0" err="1" smtClean="0"/>
              <a:t>laws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f.ex</a:t>
            </a:r>
            <a:r>
              <a:rPr lang="de-DE" b="1" u="sng" dirty="0"/>
              <a:t> </a:t>
            </a:r>
            <a:r>
              <a:rPr lang="de-DE" b="1" u="sng" dirty="0" smtClean="0"/>
              <a:t>: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dessible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endParaRPr lang="de-DE" dirty="0" smtClean="0"/>
          </a:p>
          <a:p>
            <a:r>
              <a:rPr lang="de-DE" dirty="0" smtClean="0"/>
              <a:t>Limited </a:t>
            </a:r>
            <a:r>
              <a:rPr lang="de-DE" dirty="0" err="1" smtClean="0"/>
              <a:t>flights</a:t>
            </a:r>
            <a:endParaRPr lang="de-DE" dirty="0" smtClean="0"/>
          </a:p>
          <a:p>
            <a:r>
              <a:rPr lang="de-DE" dirty="0" smtClean="0"/>
              <a:t>More </a:t>
            </a:r>
            <a:r>
              <a:rPr lang="de-DE" dirty="0" err="1" smtClean="0"/>
              <a:t>electrocars</a:t>
            </a:r>
            <a:r>
              <a:rPr lang="de-DE" dirty="0" smtClean="0"/>
              <a:t> (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arent</a:t>
            </a:r>
            <a:r>
              <a:rPr lang="de-DE" dirty="0" smtClean="0"/>
              <a:t> </a:t>
            </a:r>
            <a:r>
              <a:rPr lang="de-DE" dirty="0" err="1" smtClean="0"/>
              <a:t>loud</a:t>
            </a:r>
            <a:r>
              <a:rPr lang="de-DE" dirty="0" smtClean="0"/>
              <a:t>)</a:t>
            </a:r>
          </a:p>
          <a:p>
            <a:r>
              <a:rPr lang="de-DE" dirty="0" smtClean="0"/>
              <a:t>More </a:t>
            </a:r>
            <a:r>
              <a:rPr lang="de-DE" dirty="0" err="1" smtClean="0"/>
              <a:t>regulations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42" name="Picture 2" descr="http://www.nonoise.org/library/handbook/fig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891146" cy="245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781800" cy="1600200"/>
          </a:xfrm>
        </p:spPr>
        <p:txBody>
          <a:bodyPr/>
          <a:lstStyle/>
          <a:p>
            <a:r>
              <a:rPr lang="de-DE" dirty="0" smtClean="0"/>
              <a:t>Light Pollution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5832648" cy="4102224"/>
          </a:xfrm>
        </p:spPr>
        <p:txBody>
          <a:bodyPr>
            <a:normAutofit fontScale="92500"/>
          </a:bodyPr>
          <a:lstStyle/>
          <a:p>
            <a:r>
              <a:rPr lang="en-US" dirty="0"/>
              <a:t>Light pollution, </a:t>
            </a:r>
            <a:r>
              <a:rPr lang="en-US" dirty="0" smtClean="0"/>
              <a:t>is an </a:t>
            </a:r>
            <a:r>
              <a:rPr lang="en-US" dirty="0"/>
              <a:t>excessive or obtrusive artificial light </a:t>
            </a:r>
            <a:r>
              <a:rPr lang="en-US" dirty="0" smtClean="0"/>
              <a:t>pollution which is introduced </a:t>
            </a:r>
            <a:r>
              <a:rPr lang="en-US" dirty="0"/>
              <a:t>by humans, directly or indirectly, of artificial light into the environment. </a:t>
            </a:r>
            <a:endParaRPr lang="en-US" dirty="0" smtClean="0"/>
          </a:p>
          <a:p>
            <a:r>
              <a:rPr lang="en-US" dirty="0"/>
              <a:t>Degradation of photic habitat by artificial light</a:t>
            </a:r>
            <a:endParaRPr lang="de-DE" dirty="0"/>
          </a:p>
          <a:p>
            <a:r>
              <a:rPr lang="en-US" dirty="0"/>
              <a:t>-Alteration of natural light levels in the outdoor environment owing to artificial light sources</a:t>
            </a:r>
            <a:endParaRPr lang="de-DE" dirty="0"/>
          </a:p>
          <a:p>
            <a:r>
              <a:rPr lang="en-US" dirty="0"/>
              <a:t>-Light pollution is the alteration of light levels in the outdoor environment </a:t>
            </a:r>
            <a:r>
              <a:rPr lang="en-US" dirty="0" smtClean="0"/>
              <a:t>due </a:t>
            </a:r>
            <a:r>
              <a:rPr lang="en-US" dirty="0"/>
              <a:t>to man-made sources of light. </a:t>
            </a:r>
            <a:endParaRPr lang="de-DE" dirty="0"/>
          </a:p>
        </p:txBody>
      </p:sp>
      <p:pic>
        <p:nvPicPr>
          <p:cNvPr id="5122" name="Picture 2" descr="http://ngm.nationalgeographic.com/2008/11/light-pollution/img/17-toronto-aerial-night-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600108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Beam of Light Shooting Out of the Top of the Luxor Hotel and Cas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194421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44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0"/>
            <a:ext cx="6781800" cy="1600200"/>
          </a:xfrm>
        </p:spPr>
        <p:txBody>
          <a:bodyPr/>
          <a:lstStyle/>
          <a:p>
            <a:r>
              <a:rPr lang="de-DE" dirty="0" smtClean="0"/>
              <a:t>Light Pollution </a:t>
            </a:r>
            <a:r>
              <a:rPr lang="de-DE" dirty="0" err="1" smtClean="0"/>
              <a:t>effects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72816"/>
            <a:ext cx="7543800" cy="4464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Indoor </a:t>
            </a:r>
            <a:r>
              <a:rPr lang="en-US" dirty="0"/>
              <a:t>light pollution is such alteration of light levels in the indoor environment due to sources of </a:t>
            </a:r>
            <a:r>
              <a:rPr lang="en-US" dirty="0" smtClean="0"/>
              <a:t>light.: </a:t>
            </a:r>
            <a:endParaRPr lang="de-DE" dirty="0"/>
          </a:p>
          <a:p>
            <a:r>
              <a:rPr lang="en-US" dirty="0" smtClean="0"/>
              <a:t>Light </a:t>
            </a:r>
            <a:r>
              <a:rPr lang="en-US" dirty="0"/>
              <a:t>pollution competes with starlight in the night sky for urban residents,</a:t>
            </a:r>
            <a:endParaRPr lang="de-DE" dirty="0"/>
          </a:p>
          <a:p>
            <a:r>
              <a:rPr lang="en-US" dirty="0" smtClean="0"/>
              <a:t>interferes </a:t>
            </a:r>
            <a:r>
              <a:rPr lang="en-US" dirty="0"/>
              <a:t>with astronomical observatories and,</a:t>
            </a:r>
            <a:endParaRPr lang="de-DE" dirty="0"/>
          </a:p>
          <a:p>
            <a:r>
              <a:rPr lang="en-US" dirty="0" smtClean="0"/>
              <a:t>like </a:t>
            </a:r>
            <a:r>
              <a:rPr lang="en-US" dirty="0"/>
              <a:t>any other form of pollution, disrupts ecosystems and has adverse health effects.</a:t>
            </a:r>
            <a:endParaRPr lang="de-DE" dirty="0"/>
          </a:p>
          <a:p>
            <a:r>
              <a:rPr lang="en-US" dirty="0" smtClean="0"/>
              <a:t>Light </a:t>
            </a:r>
            <a:r>
              <a:rPr lang="en-US" dirty="0"/>
              <a:t>pollution can be divided into two main types</a:t>
            </a:r>
            <a:endParaRPr lang="de-DE" dirty="0"/>
          </a:p>
          <a:p>
            <a:r>
              <a:rPr lang="en-US" dirty="0"/>
              <a:t>-Sky glow: Unpleasant light that intrudes on an otherwise natural or low-light setting</a:t>
            </a:r>
            <a:endParaRPr lang="de-DE" dirty="0"/>
          </a:p>
          <a:p>
            <a:r>
              <a:rPr lang="en-US" dirty="0"/>
              <a:t>-</a:t>
            </a:r>
            <a:r>
              <a:rPr lang="en-US" dirty="0" err="1"/>
              <a:t>Overillumination</a:t>
            </a:r>
            <a:r>
              <a:rPr lang="en-US" dirty="0"/>
              <a:t> : Excessive light (generally indoors) that leads to discomfort and adverse health </a:t>
            </a:r>
            <a:r>
              <a:rPr lang="en-US" dirty="0" smtClean="0"/>
              <a:t>effects.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38392" cy="1600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Light Pollution </a:t>
            </a:r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8840"/>
            <a:ext cx="3672408" cy="3886200"/>
          </a:xfrm>
        </p:spPr>
        <p:txBody>
          <a:bodyPr>
            <a:normAutofit fontScale="92500"/>
          </a:bodyPr>
          <a:lstStyle/>
          <a:p>
            <a:r>
              <a:rPr lang="en-US" dirty="0"/>
              <a:t>Light pollution is a side effect of industrial civilization. </a:t>
            </a:r>
            <a:endParaRPr lang="en-US" dirty="0" smtClean="0"/>
          </a:p>
          <a:p>
            <a:r>
              <a:rPr lang="en-US" dirty="0"/>
              <a:t>but even relatively small amounts of light can be noticed and create problems. </a:t>
            </a:r>
            <a:endParaRPr lang="en-US" dirty="0" smtClean="0"/>
          </a:p>
          <a:p>
            <a:r>
              <a:rPr lang="en-US" dirty="0"/>
              <a:t>The International Dark-Sky Association (IDA) is one non-profit advocacy group involved in this movement.</a:t>
            </a:r>
            <a:endParaRPr lang="de-DE" dirty="0"/>
          </a:p>
        </p:txBody>
      </p:sp>
      <p:pic>
        <p:nvPicPr>
          <p:cNvPr id="6146" name="Picture 2" descr="http://www.sdaa.org/images/cityLights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312368" cy="2484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FFFF00">
                <a:alpha val="40000"/>
              </a:srgb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56784" cy="1600200"/>
          </a:xfrm>
        </p:spPr>
        <p:txBody>
          <a:bodyPr>
            <a:normAutofit/>
          </a:bodyPr>
          <a:lstStyle/>
          <a:p>
            <a:r>
              <a:rPr lang="de-DE" dirty="0" smtClean="0"/>
              <a:t>Light Pollution Solutions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884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/>
              <a:t>This is the government's responsibility to educate people and give them the </a:t>
            </a:r>
            <a:r>
              <a:rPr lang="en-US" dirty="0" smtClean="0"/>
              <a:t>solutions.</a:t>
            </a:r>
          </a:p>
          <a:p>
            <a:r>
              <a:rPr lang="en-US" dirty="0"/>
              <a:t>people need  to be told about the major effects and how that issue can affect </a:t>
            </a:r>
            <a:r>
              <a:rPr lang="en-US" dirty="0" smtClean="0"/>
              <a:t>them</a:t>
            </a:r>
          </a:p>
          <a:p>
            <a:r>
              <a:rPr lang="en-US" dirty="0"/>
              <a:t>One of the solutions is to use motion </a:t>
            </a:r>
            <a:r>
              <a:rPr lang="en-US" dirty="0" smtClean="0"/>
              <a:t>sensors.</a:t>
            </a:r>
          </a:p>
          <a:p>
            <a:r>
              <a:rPr lang="en-US" dirty="0" smtClean="0"/>
              <a:t>helps people to light </a:t>
            </a:r>
            <a:r>
              <a:rPr lang="en-US" dirty="0"/>
              <a:t>their houses at night automatically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People could </a:t>
            </a:r>
            <a:r>
              <a:rPr lang="en-US" dirty="0"/>
              <a:t>get used to the </a:t>
            </a:r>
            <a:r>
              <a:rPr lang="en-US" dirty="0" smtClean="0"/>
              <a:t>dark.</a:t>
            </a:r>
          </a:p>
          <a:p>
            <a:r>
              <a:rPr lang="en-US" dirty="0"/>
              <a:t>reflectors are recommended to be used so the pollution will be </a:t>
            </a:r>
            <a:r>
              <a:rPr lang="en-US" dirty="0" smtClean="0"/>
              <a:t>reduced and they’re also cheap.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8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781800" cy="1600200"/>
          </a:xfrm>
        </p:spPr>
        <p:txBody>
          <a:bodyPr/>
          <a:lstStyle/>
          <a:p>
            <a:r>
              <a:rPr lang="de-DE" dirty="0" smtClean="0"/>
              <a:t>The Kyoto Protocol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4752528" cy="42462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Kyoto Protocol is an international agreement linked to the United Nations Framework Convention on Climate Change, which commits its Parties by setting </a:t>
            </a:r>
            <a:r>
              <a:rPr lang="en-US" dirty="0" smtClean="0"/>
              <a:t>internationally </a:t>
            </a:r>
            <a:r>
              <a:rPr lang="en-US" dirty="0"/>
              <a:t>binding emission reduction targets</a:t>
            </a:r>
            <a:r>
              <a:rPr lang="en-US" dirty="0" smtClean="0"/>
              <a:t>.</a:t>
            </a:r>
          </a:p>
          <a:p>
            <a:r>
              <a:rPr lang="en-US" dirty="0"/>
              <a:t>The Kyoto Protocol was adopted in Kyoto, Japan, on 11 December 1997 and entered into force on 16 February 2005. </a:t>
            </a:r>
            <a:endParaRPr lang="en-US" dirty="0" smtClean="0"/>
          </a:p>
          <a:p>
            <a:r>
              <a:rPr lang="en-US" dirty="0"/>
              <a:t>Its first commitment period started in 2008 and ended in 2012</a:t>
            </a:r>
            <a:r>
              <a:rPr lang="en-US" dirty="0" smtClean="0"/>
              <a:t>.</a:t>
            </a:r>
            <a:endParaRPr lang="de-DE" dirty="0"/>
          </a:p>
        </p:txBody>
      </p:sp>
      <p:pic>
        <p:nvPicPr>
          <p:cNvPr id="9218" name="Picture 2" descr="http://4.bp.blogspot.com/_qEyew0gVMFA/TSShZW8BjbI/AAAAAAAAATo/S3cAY_qitWA/s320/18c4c_kyoto_protoc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609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1024136"/>
          </a:xfrm>
        </p:spPr>
        <p:txBody>
          <a:bodyPr/>
          <a:lstStyle/>
          <a:p>
            <a:r>
              <a:rPr lang="de-DE" dirty="0" smtClean="0"/>
              <a:t>The Kyoto Protocol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4894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 the Protocol, countries must meet their targets primarily through national measures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The Kyoto Mechanisms are:</a:t>
            </a:r>
          </a:p>
          <a:p>
            <a:pPr lvl="1"/>
            <a:r>
              <a:rPr lang="en-US" dirty="0" smtClean="0"/>
              <a:t>International Emissions Trading</a:t>
            </a:r>
          </a:p>
          <a:p>
            <a:pPr lvl="1"/>
            <a:r>
              <a:rPr lang="en-US" dirty="0" smtClean="0"/>
              <a:t>Clean Development Mechanism</a:t>
            </a:r>
          </a:p>
          <a:p>
            <a:pPr lvl="1"/>
            <a:r>
              <a:rPr lang="en-US" dirty="0" smtClean="0"/>
              <a:t>Joint implementation</a:t>
            </a:r>
          </a:p>
          <a:p>
            <a:r>
              <a:rPr lang="en-US" dirty="0"/>
              <a:t>Under the Protocol, countries' actual emissions have to be monitored and precise records have to be kept of the trades carried 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Kyoto Protocol is seen as an important first step towards a truly global emission reduction regime that will stabilize GHG emissions, and can provide the architecture for the future international agreement on climate change.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3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781800" cy="90750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Kyoto Protocol</a:t>
            </a:r>
            <a:endParaRPr lang="de-DE" dirty="0"/>
          </a:p>
        </p:txBody>
      </p:sp>
      <p:pic>
        <p:nvPicPr>
          <p:cNvPr id="8194" name="Picture 2" descr="File:Kyoto protocol parties and 2012-2020 commitment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76" y="2780928"/>
            <a:ext cx="6624736" cy="34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83568" y="1052735"/>
            <a:ext cx="8203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Dark Green </a:t>
            </a:r>
            <a:r>
              <a:rPr lang="en-US" dirty="0" smtClean="0"/>
              <a:t>Parties</a:t>
            </a:r>
            <a:r>
              <a:rPr lang="en-US" dirty="0"/>
              <a:t>; Annex I &amp; II countries with binding targets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Light Green </a:t>
            </a:r>
            <a:r>
              <a:rPr lang="en-US" dirty="0" smtClean="0"/>
              <a:t>Parties</a:t>
            </a:r>
            <a:r>
              <a:rPr lang="en-US" dirty="0"/>
              <a:t>; Developing countries without binding targets</a:t>
            </a:r>
          </a:p>
          <a:p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Grey</a:t>
            </a:r>
            <a:r>
              <a:rPr lang="en-US" dirty="0" smtClean="0"/>
              <a:t> States </a:t>
            </a:r>
            <a:r>
              <a:rPr lang="en-US" dirty="0"/>
              <a:t>not Party to the Protocol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Orange</a:t>
            </a:r>
            <a:r>
              <a:rPr lang="en-US" dirty="0" smtClean="0"/>
              <a:t> Signatory </a:t>
            </a:r>
            <a:r>
              <a:rPr lang="en-US" dirty="0"/>
              <a:t>country with no intention to ratify the treaty, with no binding targets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 Countries </a:t>
            </a:r>
            <a:r>
              <a:rPr lang="en-US" dirty="0"/>
              <a:t>that have denounced the Protocol, with no binding targets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Purple</a:t>
            </a:r>
            <a:r>
              <a:rPr lang="en-US" dirty="0" smtClean="0"/>
              <a:t> Parties </a:t>
            </a:r>
            <a:r>
              <a:rPr lang="en-US" dirty="0"/>
              <a:t>with no binding targets in the second period, which previously had targets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52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6781800" cy="1600200"/>
          </a:xfrm>
        </p:spPr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178387121"/>
              </p:ext>
            </p:extLst>
          </p:nvPr>
        </p:nvGraphicFramePr>
        <p:xfrm>
          <a:off x="1187624" y="980728"/>
          <a:ext cx="7488832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67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781800" cy="1024136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listening</a:t>
            </a:r>
            <a:r>
              <a:rPr lang="de-DE" dirty="0" smtClean="0"/>
              <a:t> !</a:t>
            </a:r>
            <a:endParaRPr lang="de-DE" dirty="0"/>
          </a:p>
        </p:txBody>
      </p:sp>
      <p:pic>
        <p:nvPicPr>
          <p:cNvPr id="7170" name="Picture 2" descr="http://lunar.thegamez.net/greentechnology/eco-friendly-cleaning-products/eco-friendly-healthylifesolutions-blog-9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6453"/>
            <a:ext cx="4206199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1600" u="sng" dirty="0" err="1" smtClean="0"/>
              <a:t>Soil</a:t>
            </a:r>
            <a:r>
              <a:rPr lang="de-DE" sz="1600" u="sng" dirty="0" smtClean="0"/>
              <a:t> Pollution:</a:t>
            </a:r>
            <a:r>
              <a:rPr lang="de-DE" sz="1600" dirty="0" smtClean="0"/>
              <a:t> </a:t>
            </a:r>
            <a:r>
              <a:rPr lang="en-US" sz="1600" dirty="0" smtClean="0"/>
              <a:t>The soil pollution is defined as the presence of materials in the soil which are harmful to the living beings when they cross their threshold concentration levels.</a:t>
            </a:r>
            <a:endParaRPr lang="de-DE" sz="1600" u="sng" dirty="0" smtClean="0"/>
          </a:p>
          <a:p>
            <a:endParaRPr lang="de-DE" sz="1600" u="sng" dirty="0" smtClean="0"/>
          </a:p>
          <a:p>
            <a:pPr>
              <a:lnSpc>
                <a:spcPct val="120000"/>
              </a:lnSpc>
            </a:pPr>
            <a:r>
              <a:rPr lang="de-DE" sz="1600" u="sng" dirty="0" err="1" smtClean="0"/>
              <a:t>Water</a:t>
            </a:r>
            <a:r>
              <a:rPr lang="de-DE" sz="1600" u="sng" dirty="0" smtClean="0"/>
              <a:t> Pollution:</a:t>
            </a:r>
            <a:r>
              <a:rPr lang="de-DE" sz="1600" dirty="0" smtClean="0"/>
              <a:t> </a:t>
            </a:r>
            <a:r>
              <a:rPr lang="en-US" sz="1600" dirty="0" smtClean="0"/>
              <a:t>is the contamination of water bodies such as lakes, rivers, oceans, and groundwater caused by human activities, which can be harmful to organisms and plants which live in these water bodies.</a:t>
            </a:r>
            <a:endParaRPr lang="de-DE" sz="1600" u="sng" dirty="0" smtClean="0"/>
          </a:p>
          <a:p>
            <a:endParaRPr lang="de-DE" sz="1600" u="sng" dirty="0" smtClean="0"/>
          </a:p>
          <a:p>
            <a:pPr>
              <a:lnSpc>
                <a:spcPct val="120000"/>
              </a:lnSpc>
            </a:pPr>
            <a:r>
              <a:rPr lang="de-DE" sz="1600" u="sng" dirty="0" smtClean="0"/>
              <a:t>Air Pollution:</a:t>
            </a:r>
            <a:r>
              <a:rPr lang="de-DE" sz="1600" dirty="0" smtClean="0"/>
              <a:t> </a:t>
            </a:r>
            <a:r>
              <a:rPr lang="en-US" sz="1600" dirty="0"/>
              <a:t>The condition in which air is contaminated by foreign substances, or the substances themselves</a:t>
            </a:r>
            <a:r>
              <a:rPr lang="en-US" sz="16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de-DE" sz="1600" u="sng" dirty="0" smtClean="0"/>
              <a:t>Noise Pollution:</a:t>
            </a:r>
            <a:r>
              <a:rPr lang="de-DE" sz="1600" dirty="0" smtClean="0"/>
              <a:t> </a:t>
            </a:r>
            <a:r>
              <a:rPr lang="en-US" sz="1600" dirty="0" smtClean="0">
                <a:effectLst/>
              </a:rPr>
              <a:t>Environmental noise, as from vehicles or machinery, that is annoying, distracting, or physically harmful.</a:t>
            </a:r>
            <a:endParaRPr lang="de-DE" sz="1600" u="sng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27584" y="260648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Main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Pollution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3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sz="2400" u="sng" dirty="0" err="1" smtClean="0"/>
              <a:t>Radioactive</a:t>
            </a:r>
            <a:r>
              <a:rPr lang="de-DE" sz="2400" u="sng" dirty="0" smtClean="0"/>
              <a:t> Pollution:</a:t>
            </a:r>
            <a:r>
              <a:rPr lang="de-DE" sz="2400" dirty="0" smtClean="0"/>
              <a:t> </a:t>
            </a:r>
            <a:r>
              <a:rPr lang="en-US" sz="2200" dirty="0"/>
              <a:t>Material that emits </a:t>
            </a:r>
            <a:r>
              <a:rPr lang="en-US" sz="2200" dirty="0" err="1"/>
              <a:t>radiationenergy</a:t>
            </a:r>
            <a:r>
              <a:rPr lang="en-US" sz="2200" dirty="0"/>
              <a:t> in the form of alpha, beta, or gamma particles or rays - all of which can damage living tissue</a:t>
            </a:r>
            <a:r>
              <a:rPr lang="en-US" sz="22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lnSpc>
                <a:spcPct val="110000"/>
              </a:lnSpc>
            </a:pPr>
            <a:r>
              <a:rPr lang="de-DE" sz="2400" u="sng" dirty="0" smtClean="0"/>
              <a:t>Thermal Pollution:</a:t>
            </a:r>
            <a:r>
              <a:rPr lang="de-DE" sz="2400" dirty="0" smtClean="0"/>
              <a:t> </a:t>
            </a:r>
            <a:r>
              <a:rPr lang="en-US" sz="2200" dirty="0"/>
              <a:t>harm to lakes and rivers resulting from the release of excessive waste heat into them.</a:t>
            </a:r>
            <a:endParaRPr lang="de-DE" sz="2200" u="sng" dirty="0" smtClean="0"/>
          </a:p>
          <a:p>
            <a:pPr>
              <a:lnSpc>
                <a:spcPct val="110000"/>
              </a:lnSpc>
            </a:pPr>
            <a:endParaRPr lang="de-DE" u="sng" dirty="0" smtClean="0"/>
          </a:p>
          <a:p>
            <a:pPr>
              <a:lnSpc>
                <a:spcPct val="110000"/>
              </a:lnSpc>
            </a:pPr>
            <a:r>
              <a:rPr lang="de-DE" sz="2400" u="sng" dirty="0" smtClean="0"/>
              <a:t>Light Pollution:</a:t>
            </a:r>
            <a:r>
              <a:rPr lang="de-DE" sz="2400" dirty="0" smtClean="0"/>
              <a:t> </a:t>
            </a:r>
            <a:r>
              <a:rPr lang="en-US" sz="2500" dirty="0" smtClean="0">
                <a:effectLst/>
              </a:rPr>
              <a:t>Illumination of the night sky by electric lights, as in an urban area, that interferes with astronomical observation.</a:t>
            </a:r>
          </a:p>
          <a:p>
            <a:pPr>
              <a:lnSpc>
                <a:spcPct val="110000"/>
              </a:lnSpc>
            </a:pPr>
            <a:endParaRPr lang="de-DE" u="sng" dirty="0" smtClean="0"/>
          </a:p>
          <a:p>
            <a:pPr>
              <a:lnSpc>
                <a:spcPct val="110000"/>
              </a:lnSpc>
            </a:pPr>
            <a:r>
              <a:rPr lang="de-DE" sz="2400" u="sng" dirty="0" smtClean="0"/>
              <a:t>Visual Pollution:</a:t>
            </a:r>
            <a:r>
              <a:rPr lang="de-DE" sz="2400" dirty="0" smtClean="0"/>
              <a:t> </a:t>
            </a:r>
            <a:r>
              <a:rPr lang="en-US" sz="2500" dirty="0" smtClean="0"/>
              <a:t>different </a:t>
            </a:r>
            <a:r>
              <a:rPr lang="en-US" sz="2500" dirty="0"/>
              <a:t>visually unattractive elements of a certain landscape</a:t>
            </a:r>
            <a:endParaRPr lang="de-DE" sz="2500" u="sng" dirty="0" smtClean="0"/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781800" cy="1456184"/>
          </a:xfrm>
        </p:spPr>
        <p:txBody>
          <a:bodyPr>
            <a:normAutofit/>
          </a:bodyPr>
          <a:lstStyle/>
          <a:p>
            <a:r>
              <a:rPr lang="de-DE" dirty="0" smtClean="0"/>
              <a:t>Other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Pollution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0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416" y="1844824"/>
            <a:ext cx="5256584" cy="3886200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contamination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pollution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xenobiotic</a:t>
            </a:r>
            <a:r>
              <a:rPr lang="de-DE" dirty="0" smtClean="0"/>
              <a:t> </a:t>
            </a:r>
            <a:r>
              <a:rPr lang="de-DE" dirty="0"/>
              <a:t>(human-made) </a:t>
            </a:r>
            <a:r>
              <a:rPr lang="de-DE" dirty="0" err="1"/>
              <a:t>chemicals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alteration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 smtClean="0"/>
              <a:t>.</a:t>
            </a:r>
          </a:p>
          <a:p>
            <a:r>
              <a:rPr lang="de-DE" dirty="0" err="1"/>
              <a:t>Contamination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industrialization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intensity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 smtClean="0"/>
              <a:t>usage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/>
              <a:t>North </a:t>
            </a:r>
            <a:r>
              <a:rPr lang="de-DE" dirty="0" err="1"/>
              <a:t>America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Western Europe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contaminated</a:t>
            </a:r>
            <a:r>
              <a:rPr lang="de-DE" dirty="0"/>
              <a:t> </a:t>
            </a:r>
            <a:r>
              <a:rPr lang="de-DE" dirty="0" err="1"/>
              <a:t>land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 smtClean="0"/>
              <a:t>known</a:t>
            </a:r>
            <a:endParaRPr lang="de-DE" dirty="0" smtClean="0"/>
          </a:p>
          <a:p>
            <a:r>
              <a:rPr lang="de-DE" dirty="0" err="1" smtClean="0"/>
              <a:t>Developing</a:t>
            </a:r>
            <a:r>
              <a:rPr lang="de-DE" dirty="0" smtClean="0"/>
              <a:t> </a:t>
            </a:r>
            <a:r>
              <a:rPr lang="de-DE" dirty="0"/>
              <a:t>countries </a:t>
            </a:r>
            <a:r>
              <a:rPr lang="de-DE" dirty="0" err="1"/>
              <a:t>tend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tightly</a:t>
            </a:r>
            <a:r>
              <a:rPr lang="de-DE" dirty="0"/>
              <a:t> </a:t>
            </a:r>
            <a:r>
              <a:rPr lang="de-DE" dirty="0" err="1"/>
              <a:t>regulated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781800" cy="1600200"/>
          </a:xfrm>
        </p:spPr>
        <p:txBody>
          <a:bodyPr/>
          <a:lstStyle/>
          <a:p>
            <a:r>
              <a:rPr lang="de-DE" dirty="0" err="1" smtClean="0"/>
              <a:t>Soil</a:t>
            </a:r>
            <a:r>
              <a:rPr lang="de-DE" dirty="0" smtClean="0"/>
              <a:t> Pollution</a:t>
            </a:r>
            <a:endParaRPr lang="de-DE" dirty="0"/>
          </a:p>
        </p:txBody>
      </p:sp>
      <p:pic>
        <p:nvPicPr>
          <p:cNvPr id="3074" name="Picture 2" descr="File:Soil pollution 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9" y="1916832"/>
            <a:ext cx="3346200" cy="3484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8840"/>
            <a:ext cx="7543800" cy="3886200"/>
          </a:xfrm>
        </p:spPr>
        <p:txBody>
          <a:bodyPr>
            <a:normAutofit/>
          </a:bodyPr>
          <a:lstStyle/>
          <a:p>
            <a:pPr lvl="0"/>
            <a:r>
              <a:rPr lang="de-DE" dirty="0" err="1"/>
              <a:t>Corrosion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underground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 smtClean="0"/>
              <a:t>tanks</a:t>
            </a:r>
            <a:r>
              <a:rPr lang="de-DE" dirty="0" smtClean="0"/>
              <a:t>.</a:t>
            </a:r>
            <a:endParaRPr lang="de-DE" dirty="0"/>
          </a:p>
          <a:p>
            <a:pPr lvl="0"/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pesticides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fertilizers</a:t>
            </a:r>
            <a:r>
              <a:rPr lang="de-DE" dirty="0" smtClean="0"/>
              <a:t>.</a:t>
            </a:r>
            <a:endParaRPr lang="de-DE" dirty="0"/>
          </a:p>
          <a:p>
            <a:pPr lvl="0"/>
            <a:r>
              <a:rPr lang="de-DE" dirty="0"/>
              <a:t>Mining</a:t>
            </a:r>
          </a:p>
          <a:p>
            <a:pPr lvl="0"/>
            <a:r>
              <a:rPr lang="de-DE" dirty="0" err="1"/>
              <a:t>Oil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dumping</a:t>
            </a:r>
            <a:endParaRPr lang="de-DE" dirty="0"/>
          </a:p>
          <a:p>
            <a:pPr lvl="0"/>
            <a:r>
              <a:rPr lang="de-DE" dirty="0" err="1"/>
              <a:t>Disposal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coal</a:t>
            </a:r>
            <a:r>
              <a:rPr lang="de-DE" dirty="0"/>
              <a:t> ash</a:t>
            </a:r>
          </a:p>
          <a:p>
            <a:pPr lvl="0"/>
            <a:r>
              <a:rPr lang="de-DE" dirty="0" err="1"/>
              <a:t>Leaching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landfills</a:t>
            </a:r>
            <a:endParaRPr lang="de-DE" dirty="0"/>
          </a:p>
          <a:p>
            <a:pPr lvl="0"/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discharge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wastes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soil</a:t>
            </a:r>
            <a:endParaRPr lang="de-DE" dirty="0"/>
          </a:p>
          <a:p>
            <a:pPr lvl="0"/>
            <a:r>
              <a:rPr lang="de-DE" dirty="0"/>
              <a:t>Drainage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contaminated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soil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Causes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Pollution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5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44824"/>
            <a:ext cx="7992888" cy="4612729"/>
          </a:xfrm>
        </p:spPr>
        <p:txBody>
          <a:bodyPr>
            <a:normAutofit/>
          </a:bodyPr>
          <a:lstStyle/>
          <a:p>
            <a:r>
              <a:rPr lang="en-US" dirty="0"/>
              <a:t>Soil pollution starts with the flawed concept of throwing trash on the side of a road and throwing out your dustbin on the </a:t>
            </a:r>
            <a:r>
              <a:rPr lang="en-US" dirty="0" smtClean="0"/>
              <a:t>road.</a:t>
            </a:r>
          </a:p>
          <a:p>
            <a:r>
              <a:rPr lang="en-US" dirty="0"/>
              <a:t>Besides the tons household plastic, industrial dumping of man-made chemicals is also </a:t>
            </a:r>
            <a:r>
              <a:rPr lang="en-US" dirty="0" smtClean="0"/>
              <a:t>done.</a:t>
            </a:r>
          </a:p>
          <a:p>
            <a:r>
              <a:rPr lang="en-US" dirty="0"/>
              <a:t>not just restricted to developing countries, but highly developed and advanced countries as well</a:t>
            </a:r>
            <a:r>
              <a:rPr lang="en-US" dirty="0" smtClean="0"/>
              <a:t>.</a:t>
            </a:r>
          </a:p>
          <a:p>
            <a:r>
              <a:rPr lang="en-US" dirty="0"/>
              <a:t>Agricultural advancement has also played a part in laying many a green pastures </a:t>
            </a:r>
            <a:r>
              <a:rPr lang="en-US" dirty="0" smtClean="0"/>
              <a:t>barren.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781800" cy="1600200"/>
          </a:xfrm>
        </p:spPr>
        <p:txBody>
          <a:bodyPr/>
          <a:lstStyle/>
          <a:p>
            <a:r>
              <a:rPr lang="de-DE" dirty="0" smtClean="0"/>
              <a:t>Human </a:t>
            </a:r>
            <a:r>
              <a:rPr lang="de-DE" dirty="0" err="1" smtClean="0"/>
              <a:t>influence</a:t>
            </a:r>
            <a:endParaRPr lang="de-DE" dirty="0"/>
          </a:p>
        </p:txBody>
      </p:sp>
      <p:pic>
        <p:nvPicPr>
          <p:cNvPr id="4098" name="Picture 2" descr="National strategy to fight pollution unvei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65430"/>
            <a:ext cx="2439823" cy="160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4680520" cy="4392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Soil </a:t>
            </a:r>
            <a:r>
              <a:rPr lang="en-US" dirty="0"/>
              <a:t>is a non-renewable resource with more potential to degrade.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ost countries </a:t>
            </a:r>
            <a:r>
              <a:rPr lang="en-US" dirty="0"/>
              <a:t>have very little control </a:t>
            </a:r>
            <a:r>
              <a:rPr lang="en-US" dirty="0" smtClean="0"/>
              <a:t>over </a:t>
            </a:r>
            <a:r>
              <a:rPr lang="en-US" dirty="0"/>
              <a:t>soil pollutant </a:t>
            </a:r>
            <a:r>
              <a:rPr lang="en-US" dirty="0" smtClean="0"/>
              <a:t>dumping. </a:t>
            </a:r>
          </a:p>
          <a:p>
            <a:r>
              <a:rPr lang="en-US" dirty="0"/>
              <a:t>In U.S. alone, millions of tons of chemical waste is being dumped in the soil and sea, and spewed in air resulting in long-term adverse implications on life in </a:t>
            </a:r>
            <a:r>
              <a:rPr lang="en-US" dirty="0" smtClean="0"/>
              <a:t>general.</a:t>
            </a:r>
          </a:p>
          <a:p>
            <a:r>
              <a:rPr lang="en-US" dirty="0"/>
              <a:t>Developed and developing countries have now put a major legal framework and clean-up program in place, to deal with soil pollution. 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781800" cy="1600200"/>
          </a:xfrm>
        </p:spPr>
        <p:txBody>
          <a:bodyPr/>
          <a:lstStyle/>
          <a:p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pollution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endParaRPr lang="de-DE" dirty="0"/>
          </a:p>
        </p:txBody>
      </p:sp>
      <p:pic>
        <p:nvPicPr>
          <p:cNvPr id="5122" name="Picture 2" descr="http://www.csb.gov/assets/investigation/original/Picture1_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310365" cy="3312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bliqueBottomRigh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88840"/>
            <a:ext cx="5832648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Reduction of Acid </a:t>
            </a:r>
            <a:r>
              <a:rPr lang="en-US" dirty="0" smtClean="0"/>
              <a:t>Rain</a:t>
            </a:r>
            <a:endParaRPr lang="de-DE" dirty="0" smtClean="0"/>
          </a:p>
          <a:p>
            <a:pPr marL="0" indent="0">
              <a:buNone/>
            </a:pPr>
            <a:r>
              <a:rPr lang="en-US" dirty="0" smtClean="0"/>
              <a:t>Sulfur </a:t>
            </a:r>
            <a:r>
              <a:rPr lang="en-US" dirty="0"/>
              <a:t>dioxide emissions can cause acid rain and forest destruction. </a:t>
            </a:r>
            <a:endParaRPr lang="de-DE" dirty="0" smtClean="0"/>
          </a:p>
          <a:p>
            <a:r>
              <a:rPr lang="en-US" dirty="0"/>
              <a:t>Reduce </a:t>
            </a:r>
            <a:r>
              <a:rPr lang="en-US" dirty="0" smtClean="0"/>
              <a:t>Waste</a:t>
            </a:r>
            <a:endParaRPr lang="de-DE" dirty="0" smtClean="0"/>
          </a:p>
          <a:p>
            <a:pPr marL="0" indent="0">
              <a:buNone/>
            </a:pPr>
            <a:r>
              <a:rPr lang="en-US" dirty="0" smtClean="0"/>
              <a:t>Consider </a:t>
            </a:r>
            <a:r>
              <a:rPr lang="en-US" dirty="0"/>
              <a:t>the amount of needlessly generated </a:t>
            </a:r>
            <a:r>
              <a:rPr lang="en-US" dirty="0" smtClean="0"/>
              <a:t>waste.</a:t>
            </a:r>
          </a:p>
          <a:p>
            <a:r>
              <a:rPr lang="en-US" dirty="0" smtClean="0"/>
              <a:t>Improve Agriculture.</a:t>
            </a:r>
          </a:p>
          <a:p>
            <a:r>
              <a:rPr lang="en-US" dirty="0"/>
              <a:t>Wetland </a:t>
            </a:r>
            <a:r>
              <a:rPr lang="en-US" dirty="0" smtClean="0"/>
              <a:t>Restoration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en-US" dirty="0" smtClean="0"/>
              <a:t>Help </a:t>
            </a:r>
            <a:r>
              <a:rPr lang="en-US" dirty="0"/>
              <a:t>restore polluted wetlands. </a:t>
            </a:r>
            <a:endParaRPr lang="en-US" dirty="0" smtClean="0"/>
          </a:p>
          <a:p>
            <a:r>
              <a:rPr lang="en-US" dirty="0"/>
              <a:t>Reduction of Human </a:t>
            </a:r>
            <a:r>
              <a:rPr lang="en-US" dirty="0" smtClean="0"/>
              <a:t>Impact</a:t>
            </a:r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r>
              <a:rPr lang="en-US" dirty="0"/>
              <a:t>Finally, simply reduce your negative impact on the </a:t>
            </a:r>
            <a:r>
              <a:rPr lang="en-US" dirty="0" smtClean="0"/>
              <a:t>environment.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1600200"/>
          </a:xfrm>
        </p:spPr>
        <p:txBody>
          <a:bodyPr/>
          <a:lstStyle/>
          <a:p>
            <a:r>
              <a:rPr lang="de-DE" dirty="0" err="1" smtClean="0"/>
              <a:t>Soil</a:t>
            </a:r>
            <a:r>
              <a:rPr lang="de-DE" dirty="0" smtClean="0"/>
              <a:t> Pollution Solutions</a:t>
            </a:r>
            <a:endParaRPr lang="de-DE" dirty="0"/>
          </a:p>
        </p:txBody>
      </p:sp>
      <p:pic>
        <p:nvPicPr>
          <p:cNvPr id="6146" name="Picture 2" descr="I Am A Pollution Solution Vintage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1730</Words>
  <Application>Microsoft Office PowerPoint</Application>
  <PresentationFormat>On-screen Show (4:3)</PresentationFormat>
  <Paragraphs>169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NewsPrint</vt:lpstr>
      <vt:lpstr>Pollution</vt:lpstr>
      <vt:lpstr>Pollution</vt:lpstr>
      <vt:lpstr>PowerPoint Presentation</vt:lpstr>
      <vt:lpstr>Other types of Pollution</vt:lpstr>
      <vt:lpstr>Soil Pollution</vt:lpstr>
      <vt:lpstr>Causes of Soil Pollution</vt:lpstr>
      <vt:lpstr>Human influence</vt:lpstr>
      <vt:lpstr>Soil pollution facts</vt:lpstr>
      <vt:lpstr>Soil Pollution Solutions</vt:lpstr>
      <vt:lpstr>Water Pollution</vt:lpstr>
      <vt:lpstr>Water Pollution effects</vt:lpstr>
      <vt:lpstr>Water Pollution Solutions</vt:lpstr>
      <vt:lpstr>Air Pollution</vt:lpstr>
      <vt:lpstr>Air Pollution effects</vt:lpstr>
      <vt:lpstr>Types Of Air Toxins</vt:lpstr>
      <vt:lpstr>Air Pollution solution</vt:lpstr>
      <vt:lpstr>Noise Pollution</vt:lpstr>
      <vt:lpstr>Noise Pollution Effects</vt:lpstr>
      <vt:lpstr>What Causes Noise Pollution ?</vt:lpstr>
      <vt:lpstr>Noise Pollution Solution</vt:lpstr>
      <vt:lpstr>Light Pollution</vt:lpstr>
      <vt:lpstr>Light Pollution effects</vt:lpstr>
      <vt:lpstr>Light Pollution Conclusion</vt:lpstr>
      <vt:lpstr>Light Pollution Solutions</vt:lpstr>
      <vt:lpstr>The Kyoto Protocol</vt:lpstr>
      <vt:lpstr>The Kyoto Protocol</vt:lpstr>
      <vt:lpstr>The Kyoto Protocol</vt:lpstr>
      <vt:lpstr>Conclusion</vt:lpstr>
      <vt:lpstr>Thank you for listening !</vt:lpstr>
    </vt:vector>
  </TitlesOfParts>
  <Company>Urspringschule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Pollution</dc:title>
  <dc:creator>user</dc:creator>
  <cp:lastModifiedBy>Lenovo</cp:lastModifiedBy>
  <cp:revision>39</cp:revision>
  <dcterms:created xsi:type="dcterms:W3CDTF">2013-02-26T07:30:51Z</dcterms:created>
  <dcterms:modified xsi:type="dcterms:W3CDTF">2020-02-12T11:56:43Z</dcterms:modified>
</cp:coreProperties>
</file>